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marspa.it/R08/GB/home.php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4525112"/>
          </a:xfrm>
        </p:spPr>
        <p:txBody>
          <a:bodyPr>
            <a:normAutofit/>
          </a:bodyPr>
          <a:lstStyle/>
          <a:p>
            <a:pPr algn="ctr"/>
            <a:r>
              <a:rPr lang="ru-RU" sz="5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ТЕХНОЛОГИЧЕСКОЕ ОБОРУДОВАНИЕ ПРЕДПРИЯТИЙ ОБЩЕСТВЕННОГО ПИТАНИЯ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5261138"/>
            <a:ext cx="5472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ПЯТАЯ</a:t>
            </a:r>
            <a:endParaRPr lang="ru-RU" sz="20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08720"/>
            <a:ext cx="7772400" cy="1944216"/>
          </a:xfrm>
        </p:spPr>
        <p:txBody>
          <a:bodyPr/>
          <a:lstStyle/>
          <a:p>
            <a:pPr algn="ctr"/>
            <a:r>
              <a:rPr lang="ru-RU" sz="5400" dirty="0" smtClean="0"/>
              <a:t>ЭЛЕКТРОМЕХАНИЧЕСКОЕ ОБОРУДОВАНИЕ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3284984"/>
            <a:ext cx="7619184" cy="1944216"/>
          </a:xfrm>
        </p:spPr>
        <p:txBody>
          <a:bodyPr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ПЕРВИЧНОЙ ОБРАБОТКИ ПРОДУКТОВ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2924944"/>
            <a:ext cx="4480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2"/>
              </a:rPr>
              <a:t>Итальянская компания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2"/>
              </a:rPr>
              <a:t>Fimar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568952" cy="3816424"/>
          </a:xfrm>
        </p:spPr>
        <p:txBody>
          <a:bodyPr>
            <a:noAutofit/>
          </a:bodyPr>
          <a:lstStyle/>
          <a:p>
            <a:pPr algn="ctr"/>
            <a:r>
              <a:rPr lang="ru-RU" sz="6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МАШИНЫ</a:t>
            </a:r>
            <a:br>
              <a:rPr lang="ru-RU" sz="6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НАРЕЗКИ ГАСТРОНОМИИ И ХЛЕБА</a:t>
            </a:r>
            <a:endParaRPr lang="ru-RU" sz="60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640960" cy="129614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РУЧНЫЕ ПРИСПОСОБЛЕНИЯ ДЛЯ НАРЕЗКИ ХЛЕБА</a:t>
            </a:r>
            <a:endParaRPr lang="ru-RU" sz="4000" b="1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Александра\Изображения\Оборудование\Хлеборезка (7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631" y="2420889"/>
            <a:ext cx="4231198" cy="3600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User\Desktop\Александра\Изображения\Оборудование\Хлеборезка (8)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420888"/>
            <a:ext cx="4536504" cy="36357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29614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ХЛЕБОРЕЗАТЕЛЬНЫЕ МАШИНЫ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2050" name="Picture 2" descr="C:\Users\User\Desktop\Александра\Изображения\Оборудование\Хлеборезка (6)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52" y="2348880"/>
            <a:ext cx="3787500" cy="3600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1" name="Picture 3" descr="C:\Users\User\Desktop\Александра\Изображения\Оборудование\Хлеборезка (5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852936"/>
            <a:ext cx="4417922" cy="26764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91264" cy="122413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ХЛЕБОРЕЗАТЕЛЬНЫЕ МАШИНЫ 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060848"/>
            <a:ext cx="3888432" cy="5040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НАПОЛЬНАЯ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2060848"/>
            <a:ext cx="4031431" cy="5040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НАСТОЛЬНАЯ</a:t>
            </a:r>
            <a:endParaRPr lang="ru-RU" dirty="0"/>
          </a:p>
        </p:txBody>
      </p:sp>
      <p:pic>
        <p:nvPicPr>
          <p:cNvPr id="4098" name="Picture 2" descr="C:\Users\User\Desktop\Александра\Изображения\Оборудование\Хлеборезка (3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2996952"/>
            <a:ext cx="3919264" cy="34563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099" name="Picture 3" descr="C:\Users\User\Desktop\Александра\Изображения\Оборудование\Хлеборезка (4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8043" y="3018426"/>
            <a:ext cx="4078413" cy="33629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36815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МАШИНЫ ДЛЯ НАРЕЗКИ ГАСТРОНОМИИ 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122" name="Picture 2" descr="C:\Users\User\Desktop\Александра\Изображения\Оборудование\Слайсер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574" y="2492896"/>
            <a:ext cx="3901963" cy="34907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3" name="Picture 3" descr="C:\Users\User\Desktop\Александра\Изображения\Оборудование\Слайсер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5878" y="2492896"/>
            <a:ext cx="3820922" cy="35283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22413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МАШИНЫ ДЛЯ НАРЕЗКИ ГАСТРОНОМИИ 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6146" name="Picture 2" descr="C:\Users\User\Desktop\Александра\Изображения\Оборудование\Слайсер 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73685"/>
            <a:ext cx="3884240" cy="38842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147" name="Picture 3" descr="C:\Users\User\Desktop\Александра\Изображения\Оборудование\Слайсер (5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376771"/>
            <a:ext cx="3970337" cy="38776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08912" cy="122413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spc="30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МАШИНЫ ДЛЯ НАРЕЗКИ ПРОДУКТОВ</a:t>
            </a:r>
            <a:endParaRPr lang="ru-RU" sz="4000" b="1" spc="30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3970784" cy="4537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СЛАЙСЕР ДЛЯ ОВОЩЕЙ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6016" y="2060848"/>
            <a:ext cx="3960440" cy="4537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СЛАЙСЕР ДЛЯ СОСИСОК</a:t>
            </a:r>
            <a:endParaRPr lang="ru-RU" dirty="0"/>
          </a:p>
        </p:txBody>
      </p:sp>
      <p:pic>
        <p:nvPicPr>
          <p:cNvPr id="7170" name="Picture 2" descr="C:\Users\User\Desktop\Александра\Изображения\Оборудование\Слайсер для овощей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905" y="3138927"/>
            <a:ext cx="3896079" cy="2594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171" name="Picture 3" descr="C:\Users\User\Desktop\Александра\Изображения\Оборудование\Слайсер для сосисок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2767" y="2636913"/>
            <a:ext cx="3224374" cy="36724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C000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46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ТЕХНОЛОГИЧЕСКОЕ ОБОРУДОВАНИЕ ПРЕДПРИЯТИЙ ОБЩЕСТВЕННОГО ПИТАНИЯ</vt:lpstr>
      <vt:lpstr>ЭЛЕКТРОМЕХАНИЧЕСКОЕ ОБОРУДОВАНИЕ</vt:lpstr>
      <vt:lpstr>МАШИНЫ  ДЛЯ НАРЕЗКИ ГАСТРОНОМИИ И ХЛЕБА</vt:lpstr>
      <vt:lpstr>РУЧНЫЕ ПРИСПОСОБЛЕНИЯ ДЛЯ НАРЕЗКИ ХЛЕБА</vt:lpstr>
      <vt:lpstr>ХЛЕБОРЕЗАТЕЛЬНЫЕ МАШИНЫ</vt:lpstr>
      <vt:lpstr>ХЛЕБОРЕЗАТЕЛЬНЫЕ МАШИНЫ </vt:lpstr>
      <vt:lpstr>МАШИНЫ ДЛЯ НАРЕЗКИ ГАСТРОНОМИИ </vt:lpstr>
      <vt:lpstr>МАШИНЫ ДЛЯ НАРЕЗКИ ГАСТРОНОМИИ </vt:lpstr>
      <vt:lpstr>МАШИНЫ ДЛЯ НАРЕЗКИ ПРОДУКТОВ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87</cp:revision>
  <dcterms:created xsi:type="dcterms:W3CDTF">2012-10-25T13:19:13Z</dcterms:created>
  <dcterms:modified xsi:type="dcterms:W3CDTF">2012-10-26T17:36:00Z</dcterms:modified>
</cp:coreProperties>
</file>