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0A3430C-A03A-44FB-B268-F5BE8DC0503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8AA3B7B-C0D1-4991-9FE1-26F940D5A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3430C-A03A-44FB-B268-F5BE8DC0503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A3B7B-C0D1-4991-9FE1-26F940D5A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3430C-A03A-44FB-B268-F5BE8DC0503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A3B7B-C0D1-4991-9FE1-26F940D5A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0A3430C-A03A-44FB-B268-F5BE8DC0503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A3B7B-C0D1-4991-9FE1-26F940D5A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0A3430C-A03A-44FB-B268-F5BE8DC0503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8AA3B7B-C0D1-4991-9FE1-26F940D5A33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0A3430C-A03A-44FB-B268-F5BE8DC0503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8AA3B7B-C0D1-4991-9FE1-26F940D5A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0A3430C-A03A-44FB-B268-F5BE8DC0503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8AA3B7B-C0D1-4991-9FE1-26F940D5A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3430C-A03A-44FB-B268-F5BE8DC0503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A3B7B-C0D1-4991-9FE1-26F940D5A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0A3430C-A03A-44FB-B268-F5BE8DC0503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8AA3B7B-C0D1-4991-9FE1-26F940D5A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0A3430C-A03A-44FB-B268-F5BE8DC0503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8AA3B7B-C0D1-4991-9FE1-26F940D5A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0A3430C-A03A-44FB-B268-F5BE8DC0503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8AA3B7B-C0D1-4991-9FE1-26F940D5A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0A3430C-A03A-44FB-B268-F5BE8DC0503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8AA3B7B-C0D1-4991-9FE1-26F940D5A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Дмитрий </a:t>
            </a:r>
            <a:r>
              <a:rPr lang="ru-RU" dirty="0" err="1" smtClean="0"/>
              <a:t>Наркисович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Мамин - Сибиряк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000" dirty="0" err="1" smtClean="0"/>
              <a:t>Калайчиди</a:t>
            </a:r>
            <a:r>
              <a:rPr lang="ru-RU" sz="4000" dirty="0" smtClean="0"/>
              <a:t> О.В.</a:t>
            </a:r>
          </a:p>
          <a:p>
            <a:r>
              <a:rPr lang="ru-RU" sz="4000" dirty="0" smtClean="0"/>
              <a:t>Лицей  №470</a:t>
            </a:r>
          </a:p>
          <a:p>
            <a:r>
              <a:rPr lang="ru-RU" sz="4000" dirty="0" smtClean="0"/>
              <a:t>4 класс</a:t>
            </a:r>
            <a:endParaRPr lang="ru-RU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2152"/>
          </a:xfrm>
        </p:spPr>
        <p:txBody>
          <a:bodyPr/>
          <a:lstStyle/>
          <a:p>
            <a:endParaRPr lang="ru-RU"/>
          </a:p>
        </p:txBody>
      </p:sp>
      <p:pic>
        <p:nvPicPr>
          <p:cNvPr id="22530" name="Picture 2" descr="http://go4.imgsmail.ru/imgpreview?key=http%3A//animalspace.net/uploads/posts/2012-05/1338302867%5Ftdy-120523-at-black-bear.photoblog600.jpg&amp;mb=imgdb_preview_10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136904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6122152"/>
          </a:xfrm>
        </p:spPr>
        <p:txBody>
          <a:bodyPr/>
          <a:lstStyle/>
          <a:p>
            <a:pPr marL="578358" indent="-514350" algn="ctr">
              <a:buNone/>
            </a:pPr>
            <a:endParaRPr lang="ru-RU" dirty="0" smtClean="0"/>
          </a:p>
          <a:p>
            <a:pPr marL="578358" indent="-514350"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Мамин-Сибиряк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578358" indent="-514350"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известный писатель,</a:t>
            </a:r>
          </a:p>
          <a:p>
            <a:pPr marL="578358" indent="-514350"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этнограф и</a:t>
            </a:r>
          </a:p>
          <a:p>
            <a:pPr marL="578358" indent="-514350"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баллетрист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78358" indent="-514350"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 marL="578358" indent="-514350"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(1852-1912 год)</a:t>
            </a:r>
            <a:endParaRPr lang="ru-RU" dirty="0"/>
          </a:p>
        </p:txBody>
      </p:sp>
      <p:pic>
        <p:nvPicPr>
          <p:cNvPr id="2050" name="Picture 2" descr="Mamin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64704"/>
            <a:ext cx="3312368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2152"/>
          </a:xfrm>
        </p:spPr>
        <p:txBody>
          <a:bodyPr/>
          <a:lstStyle/>
          <a:p>
            <a:pPr algn="ctr"/>
            <a:r>
              <a:rPr lang="ru-RU" dirty="0" smtClean="0"/>
              <a:t>                               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>
              <a:buNone/>
            </a:pPr>
            <a:r>
              <a:rPr lang="ru-RU" dirty="0" smtClean="0"/>
              <a:t>                     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Родился 25 октября 1852г.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    в Пермской губернии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    в семье священника.</a:t>
            </a:r>
            <a:endParaRPr lang="ru-RU" sz="3200" dirty="0"/>
          </a:p>
        </p:txBody>
      </p:sp>
      <p:pic>
        <p:nvPicPr>
          <p:cNvPr id="1026" name="Picture 2" descr="http://go4.imgsmail.ru/imgpreview?key=http%3A//kasly.su/Photo/Ancient%5F03.jpg&amp;mb=imgdb_preview_4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80728"/>
            <a:ext cx="3528392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435280" cy="6122152"/>
          </a:xfrm>
        </p:spPr>
        <p:txBody>
          <a:bodyPr/>
          <a:lstStyle/>
          <a:p>
            <a:pPr algn="ctr"/>
            <a:r>
              <a:rPr lang="ru-RU" dirty="0" smtClean="0"/>
              <a:t>                              </a:t>
            </a:r>
          </a:p>
          <a:p>
            <a:pPr algn="ctr"/>
            <a:r>
              <a:rPr lang="ru-RU" dirty="0" smtClean="0"/>
              <a:t>                      </a:t>
            </a:r>
          </a:p>
          <a:p>
            <a:pPr algn="ctr"/>
            <a:r>
              <a:rPr lang="ru-RU" dirty="0" smtClean="0"/>
              <a:t>                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Окончил в Перми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курс духовной семинарии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К пребыванию здесь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относятся его первые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 творческие попытки.     </a:t>
            </a:r>
            <a:endParaRPr lang="ru-RU" dirty="0"/>
          </a:p>
        </p:txBody>
      </p:sp>
      <p:pic>
        <p:nvPicPr>
          <p:cNvPr id="16386" name="Picture 2" descr="http://go3.imgsmail.ru/imgpreview?key=http%3A//infomir59.ru/netcat%5Ffiles/28286/1203/bol%5Fshaya%5F28.jpg&amp;mb=imgdb_preview_16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3600400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2152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         Весной 1871 года</a:t>
            </a:r>
          </a:p>
          <a:p>
            <a:r>
              <a:rPr lang="ru-RU" dirty="0" smtClean="0"/>
              <a:t>                                  он перебирается </a:t>
            </a:r>
          </a:p>
          <a:p>
            <a:r>
              <a:rPr lang="ru-RU" dirty="0" smtClean="0"/>
              <a:t>                                   в Петербург и посту</a:t>
            </a:r>
          </a:p>
          <a:p>
            <a:r>
              <a:rPr lang="ru-RU" dirty="0" smtClean="0"/>
              <a:t>                                   </a:t>
            </a:r>
            <a:r>
              <a:rPr lang="ru-RU" dirty="0" err="1" smtClean="0"/>
              <a:t>пает</a:t>
            </a:r>
            <a:r>
              <a:rPr lang="ru-RU" dirty="0" smtClean="0"/>
              <a:t> в </a:t>
            </a:r>
            <a:r>
              <a:rPr lang="ru-RU" dirty="0" err="1" smtClean="0"/>
              <a:t>медико</a:t>
            </a:r>
            <a:r>
              <a:rPr lang="ru-RU" dirty="0" smtClean="0"/>
              <a:t>-</a:t>
            </a:r>
          </a:p>
          <a:p>
            <a:r>
              <a:rPr lang="ru-RU" dirty="0" smtClean="0"/>
              <a:t>                                   хирургическую</a:t>
            </a:r>
          </a:p>
          <a:p>
            <a:r>
              <a:rPr lang="ru-RU" dirty="0" smtClean="0"/>
              <a:t>                                   академию на </a:t>
            </a:r>
          </a:p>
          <a:p>
            <a:r>
              <a:rPr lang="ru-RU" dirty="0" smtClean="0"/>
              <a:t>                                   ветеринарное</a:t>
            </a:r>
          </a:p>
          <a:p>
            <a:r>
              <a:rPr lang="ru-RU" dirty="0" smtClean="0"/>
              <a:t>                                   отделение, а затем</a:t>
            </a:r>
          </a:p>
          <a:p>
            <a:r>
              <a:rPr lang="ru-RU" dirty="0" smtClean="0"/>
              <a:t>                                   переходит на</a:t>
            </a:r>
          </a:p>
          <a:p>
            <a:r>
              <a:rPr lang="ru-RU" dirty="0" smtClean="0"/>
              <a:t>                                   медицинское.</a:t>
            </a:r>
          </a:p>
          <a:p>
            <a:r>
              <a:rPr lang="ru-RU" dirty="0" smtClean="0"/>
              <a:t>                                    </a:t>
            </a:r>
          </a:p>
        </p:txBody>
      </p:sp>
      <p:pic>
        <p:nvPicPr>
          <p:cNvPr id="17410" name="Picture 2" descr="http://go3.imgsmail.ru/imgpreview?key=http%3A//www.argentinetz.com/userfiles/image/petrograd%5Fstarye%5Ffoto/petrograd%5Fnevskii%5Fprospect%5Fstarye%5Ffotografii.png&amp;mb=imgdb_preview_11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36712"/>
            <a:ext cx="3960440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50144"/>
          </a:xfrm>
        </p:spPr>
        <p:txBody>
          <a:bodyPr/>
          <a:lstStyle/>
          <a:p>
            <a:pPr algn="ctr"/>
            <a:r>
              <a:rPr lang="ru-RU" dirty="0" smtClean="0"/>
              <a:t>                             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                            В 1874 году выдержал</a:t>
            </a:r>
          </a:p>
          <a:p>
            <a:pPr algn="ctr"/>
            <a:r>
              <a:rPr lang="ru-RU" dirty="0" smtClean="0"/>
              <a:t>                             экзамены в </a:t>
            </a:r>
            <a:r>
              <a:rPr lang="ru-RU" dirty="0" err="1" smtClean="0"/>
              <a:t>универси</a:t>
            </a:r>
            <a:r>
              <a:rPr lang="ru-RU" dirty="0" smtClean="0"/>
              <a:t>-</a:t>
            </a:r>
          </a:p>
          <a:p>
            <a:pPr algn="ctr"/>
            <a:r>
              <a:rPr lang="ru-RU" dirty="0" smtClean="0"/>
              <a:t>                              </a:t>
            </a:r>
            <a:r>
              <a:rPr lang="ru-RU" dirty="0" err="1" smtClean="0"/>
              <a:t>тет</a:t>
            </a:r>
            <a:r>
              <a:rPr lang="ru-RU" dirty="0" smtClean="0"/>
              <a:t> на естественно-</a:t>
            </a:r>
          </a:p>
          <a:p>
            <a:pPr algn="ctr"/>
            <a:r>
              <a:rPr lang="ru-RU" dirty="0" smtClean="0"/>
              <a:t>                              научный факультет, </a:t>
            </a:r>
          </a:p>
          <a:p>
            <a:pPr algn="ctr"/>
            <a:r>
              <a:rPr lang="ru-RU" dirty="0" smtClean="0"/>
              <a:t>                              затем перешёл на</a:t>
            </a:r>
          </a:p>
          <a:p>
            <a:pPr algn="ctr"/>
            <a:r>
              <a:rPr lang="ru-RU" dirty="0" smtClean="0"/>
              <a:t>                              юридический, но не</a:t>
            </a:r>
          </a:p>
          <a:p>
            <a:pPr algn="ctr"/>
            <a:r>
              <a:rPr lang="ru-RU" dirty="0" smtClean="0"/>
              <a:t>                              закончил курс.</a:t>
            </a:r>
            <a:endParaRPr lang="ru-RU" dirty="0"/>
          </a:p>
        </p:txBody>
      </p:sp>
      <p:pic>
        <p:nvPicPr>
          <p:cNvPr id="18434" name="Picture 2" descr="http://go2.imgsmail.ru/imgpreview?key=http%3A//mosday.ru/photos/25%5F286.jpg&amp;mb=imgdb_preview_3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08720"/>
            <a:ext cx="3456384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2152"/>
          </a:xfrm>
        </p:spPr>
        <p:txBody>
          <a:bodyPr/>
          <a:lstStyle/>
          <a:p>
            <a:r>
              <a:rPr lang="ru-RU" dirty="0" smtClean="0"/>
              <a:t>                             </a:t>
            </a:r>
          </a:p>
          <a:p>
            <a:endParaRPr lang="ru-RU" dirty="0" smtClean="0"/>
          </a:p>
          <a:p>
            <a:r>
              <a:rPr lang="ru-RU" dirty="0" smtClean="0"/>
              <a:t>                             Вследствие болезни</a:t>
            </a:r>
          </a:p>
          <a:p>
            <a:r>
              <a:rPr lang="ru-RU" dirty="0" smtClean="0"/>
              <a:t>                             оставил университет</a:t>
            </a:r>
          </a:p>
          <a:p>
            <a:r>
              <a:rPr lang="ru-RU" dirty="0" smtClean="0"/>
              <a:t>                              и уехал на Урал,</a:t>
            </a:r>
          </a:p>
          <a:p>
            <a:r>
              <a:rPr lang="ru-RU" dirty="0" smtClean="0"/>
              <a:t>                              где прожил 15 лет. </a:t>
            </a:r>
          </a:p>
          <a:p>
            <a:r>
              <a:rPr lang="ru-RU" dirty="0" smtClean="0"/>
              <a:t>                              Здесь он написал</a:t>
            </a:r>
          </a:p>
          <a:p>
            <a:r>
              <a:rPr lang="ru-RU" dirty="0" smtClean="0"/>
              <a:t>                              много произведений.</a:t>
            </a:r>
            <a:endParaRPr lang="ru-RU" dirty="0"/>
          </a:p>
        </p:txBody>
      </p:sp>
      <p:pic>
        <p:nvPicPr>
          <p:cNvPr id="19458" name="Picture 2" descr="http://go3.imgsmail.ru/imgpreview?key=http%3A//www.tengri.ru/UserFiles/Image/photogall/big/1179109%5Fzapovedniki6.jpg&amp;mb=imgdb_preview_12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3384376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7170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21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482" name="Picture 2" descr="http://go4.imgsmail.ru/imgpreview?key=http%3A//files.books.ru/pic/569001-570000/569781/569781%5F1.jpg&amp;mb=imgdb_preview_18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24744"/>
            <a:ext cx="2232248" cy="2592288"/>
          </a:xfrm>
          <a:prstGeom prst="rect">
            <a:avLst/>
          </a:prstGeom>
          <a:noFill/>
        </p:spPr>
      </p:pic>
      <p:pic>
        <p:nvPicPr>
          <p:cNvPr id="20484" name="Picture 4" descr="http://go2.imgsmail.ru/imgpreview?key=http%3A//www.knigidetkam.com.ua/image/n/800/10000/img/824/cover.jpg&amp;mb=imgdb_preview_6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005064"/>
            <a:ext cx="2329805" cy="2247901"/>
          </a:xfrm>
          <a:prstGeom prst="rect">
            <a:avLst/>
          </a:prstGeom>
          <a:noFill/>
        </p:spPr>
      </p:pic>
      <p:pic>
        <p:nvPicPr>
          <p:cNvPr id="20486" name="Picture 6" descr="http://go3.imgsmail.ru/imgpreview?key=http%3A//img2.labirint.ru/books/284816/big.jpg&amp;mb=imgdb_preview_12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836712"/>
            <a:ext cx="2304256" cy="2736304"/>
          </a:xfrm>
          <a:prstGeom prst="rect">
            <a:avLst/>
          </a:prstGeom>
          <a:noFill/>
        </p:spPr>
      </p:pic>
      <p:pic>
        <p:nvPicPr>
          <p:cNvPr id="20488" name="Picture 8" descr="http://go2.imgsmail.ru/imgpreview?key=http%3A//knigaline.ru/pick/IMG%5F3128.jpg&amp;mb=imgdb_preview_185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4005064"/>
            <a:ext cx="3240360" cy="2448272"/>
          </a:xfrm>
          <a:prstGeom prst="rect">
            <a:avLst/>
          </a:prstGeom>
          <a:noFill/>
        </p:spPr>
      </p:pic>
      <p:pic>
        <p:nvPicPr>
          <p:cNvPr id="20490" name="Picture 10" descr="http://go3.imgsmail.ru/imgpreview?key=http%3A//img1.labirint.ru/books/337631/big.jpg&amp;mb=imgdb_preview_127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764704"/>
            <a:ext cx="1872208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2152"/>
          </a:xfrm>
        </p:spPr>
        <p:txBody>
          <a:bodyPr/>
          <a:lstStyle/>
          <a:p>
            <a:r>
              <a:rPr lang="ru-RU" dirty="0" smtClean="0"/>
              <a:t>                                  </a:t>
            </a:r>
          </a:p>
          <a:p>
            <a:endParaRPr lang="ru-RU" dirty="0" smtClean="0"/>
          </a:p>
          <a:p>
            <a:r>
              <a:rPr lang="ru-RU" dirty="0" smtClean="0"/>
              <a:t>                                    Мамин – Сибиряк</a:t>
            </a:r>
          </a:p>
          <a:p>
            <a:r>
              <a:rPr lang="ru-RU" dirty="0" smtClean="0"/>
              <a:t>                                   стал прекрасным</a:t>
            </a:r>
          </a:p>
          <a:p>
            <a:r>
              <a:rPr lang="ru-RU" dirty="0" smtClean="0"/>
              <a:t>                                   писателям о детях</a:t>
            </a:r>
          </a:p>
          <a:p>
            <a:r>
              <a:rPr lang="ru-RU" dirty="0" smtClean="0"/>
              <a:t>                                   и для детей.</a:t>
            </a:r>
            <a:endParaRPr lang="ru-RU" dirty="0"/>
          </a:p>
        </p:txBody>
      </p:sp>
      <p:pic>
        <p:nvPicPr>
          <p:cNvPr id="21506" name="Picture 2" descr="http://go2.imgsmail.ru/imgpreview?key=http%3A//nashural.ru/Goroda%5Fi%5Fsela/images/visim-5.jpg&amp;mb=imgdb_preview_19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4104456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53</TotalTime>
  <Words>176</Words>
  <Application>Microsoft Office PowerPoint</Application>
  <PresentationFormat>Экран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Дмитрий Наркисович  Мамин - Сибиряк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Дмитрий Наркисович  Мамин - Сибиряк</dc:title>
  <dc:creator>о</dc:creator>
  <cp:lastModifiedBy>о</cp:lastModifiedBy>
  <cp:revision>7</cp:revision>
  <dcterms:created xsi:type="dcterms:W3CDTF">2013-09-15T18:14:23Z</dcterms:created>
  <dcterms:modified xsi:type="dcterms:W3CDTF">2013-09-26T17:08:16Z</dcterms:modified>
</cp:coreProperties>
</file>