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</p:sldMasterIdLst>
  <p:sldIdLst>
    <p:sldId id="257" r:id="rId15"/>
    <p:sldId id="259" r:id="rId16"/>
    <p:sldId id="261" r:id="rId17"/>
    <p:sldId id="263" r:id="rId18"/>
    <p:sldId id="265" r:id="rId19"/>
    <p:sldId id="267" r:id="rId20"/>
    <p:sldId id="269" r:id="rId21"/>
    <p:sldId id="271" r:id="rId22"/>
    <p:sldId id="273" r:id="rId23"/>
    <p:sldId id="275" r:id="rId24"/>
    <p:sldId id="277" r:id="rId25"/>
    <p:sldId id="279" r:id="rId26"/>
    <p:sldId id="281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21766"/>
      </p:ext>
    </p:extLst>
  </p:cSld>
  <p:clrMapOvr>
    <a:masterClrMapping/>
  </p:clrMapOvr>
  <p:transition advClick="0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46720"/>
      </p:ext>
    </p:extLst>
  </p:cSld>
  <p:clrMapOvr>
    <a:masterClrMapping/>
  </p:clrMapOvr>
  <p:transition advClick="0" advTm="800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0992"/>
      </p:ext>
    </p:extLst>
  </p:cSld>
  <p:clrMapOvr>
    <a:masterClrMapping/>
  </p:clrMapOvr>
  <p:transition advClick="0" advTm="800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70072"/>
      </p:ext>
    </p:extLst>
  </p:cSld>
  <p:clrMapOvr>
    <a:masterClrMapping/>
  </p:clrMapOvr>
  <p:transition advClick="0" advTm="8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595895"/>
      </p:ext>
    </p:extLst>
  </p:cSld>
  <p:clrMapOvr>
    <a:masterClrMapping/>
  </p:clrMapOvr>
  <p:transition advClick="0" advTm="8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224071"/>
      </p:ext>
    </p:extLst>
  </p:cSld>
  <p:clrMapOvr>
    <a:masterClrMapping/>
  </p:clrMapOvr>
  <p:transition advClick="0" advTm="8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94273"/>
      </p:ext>
    </p:extLst>
  </p:cSld>
  <p:clrMapOvr>
    <a:masterClrMapping/>
  </p:clrMapOvr>
  <p:transition advClick="0" advTm="8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903"/>
      </p:ext>
    </p:extLst>
  </p:cSld>
  <p:clrMapOvr>
    <a:masterClrMapping/>
  </p:clrMapOvr>
  <p:transition advClick="0" advTm="8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26323"/>
      </p:ext>
    </p:extLst>
  </p:cSld>
  <p:clrMapOvr>
    <a:masterClrMapping/>
  </p:clrMapOvr>
  <p:transition advClick="0" advTm="8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15514"/>
      </p:ext>
    </p:extLst>
  </p:cSld>
  <p:clrMapOvr>
    <a:masterClrMapping/>
  </p:clrMapOvr>
  <p:transition advClick="0" advTm="8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96905"/>
      </p:ext>
    </p:extLst>
  </p:cSld>
  <p:clrMapOvr>
    <a:masterClrMapping/>
  </p:clrMapOvr>
  <p:transition advClick="0" advTm="8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470078"/>
      </p:ext>
    </p:extLst>
  </p:cSld>
  <p:clrMapOvr>
    <a:masterClrMapping/>
  </p:clrMapOvr>
  <p:transition advClick="0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96374"/>
      </p:ext>
    </p:extLst>
  </p:cSld>
  <p:clrMapOvr>
    <a:masterClrMapping/>
  </p:clrMapOvr>
  <p:transition advClick="0" advTm="800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550944"/>
      </p:ext>
    </p:extLst>
  </p:cSld>
  <p:clrMapOvr>
    <a:masterClrMapping/>
  </p:clrMapOvr>
  <p:transition advClick="0" advTm="8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064444"/>
      </p:ext>
    </p:extLst>
  </p:cSld>
  <p:clrMapOvr>
    <a:masterClrMapping/>
  </p:clrMapOvr>
  <p:transition advClick="0" advTm="8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29482"/>
      </p:ext>
    </p:extLst>
  </p:cSld>
  <p:clrMapOvr>
    <a:masterClrMapping/>
  </p:clrMapOvr>
  <p:transition advClick="0" advTm="8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18280"/>
      </p:ext>
    </p:extLst>
  </p:cSld>
  <p:clrMapOvr>
    <a:masterClrMapping/>
  </p:clrMapOvr>
  <p:transition advClick="0" advTm="8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48041"/>
      </p:ext>
    </p:extLst>
  </p:cSld>
  <p:clrMapOvr>
    <a:masterClrMapping/>
  </p:clrMapOvr>
  <p:transition advClick="0" advTm="8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912"/>
      </p:ext>
    </p:extLst>
  </p:cSld>
  <p:clrMapOvr>
    <a:masterClrMapping/>
  </p:clrMapOvr>
  <p:transition advClick="0" advTm="8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45416"/>
      </p:ext>
    </p:extLst>
  </p:cSld>
  <p:clrMapOvr>
    <a:masterClrMapping/>
  </p:clrMapOvr>
  <p:transition advClick="0" advTm="8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44909"/>
      </p:ext>
    </p:extLst>
  </p:cSld>
  <p:clrMapOvr>
    <a:masterClrMapping/>
  </p:clrMapOvr>
  <p:transition advClick="0" advTm="8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72231"/>
      </p:ext>
    </p:extLst>
  </p:cSld>
  <p:clrMapOvr>
    <a:masterClrMapping/>
  </p:clrMapOvr>
  <p:transition advClick="0" advTm="8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09022"/>
      </p:ext>
    </p:extLst>
  </p:cSld>
  <p:clrMapOvr>
    <a:masterClrMapping/>
  </p:clrMapOvr>
  <p:transition advClick="0" advTm="8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77003"/>
      </p:ext>
    </p:extLst>
  </p:cSld>
  <p:clrMapOvr>
    <a:masterClrMapping/>
  </p:clrMapOvr>
  <p:transition advClick="0" advTm="800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14492"/>
      </p:ext>
    </p:extLst>
  </p:cSld>
  <p:clrMapOvr>
    <a:masterClrMapping/>
  </p:clrMapOvr>
  <p:transition advClick="0" advTm="8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460787"/>
      </p:ext>
    </p:extLst>
  </p:cSld>
  <p:clrMapOvr>
    <a:masterClrMapping/>
  </p:clrMapOvr>
  <p:transition advClick="0" advTm="800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27234"/>
      </p:ext>
    </p:extLst>
  </p:cSld>
  <p:clrMapOvr>
    <a:masterClrMapping/>
  </p:clrMapOvr>
  <p:transition advClick="0" advTm="800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59057"/>
      </p:ext>
    </p:extLst>
  </p:cSld>
  <p:clrMapOvr>
    <a:masterClrMapping/>
  </p:clrMapOvr>
  <p:transition advClick="0" advTm="800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18058"/>
      </p:ext>
    </p:extLst>
  </p:cSld>
  <p:clrMapOvr>
    <a:masterClrMapping/>
  </p:clrMapOvr>
  <p:transition advClick="0" advTm="800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108496"/>
      </p:ext>
    </p:extLst>
  </p:cSld>
  <p:clrMapOvr>
    <a:masterClrMapping/>
  </p:clrMapOvr>
  <p:transition advClick="0" advTm="800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094996"/>
      </p:ext>
    </p:extLst>
  </p:cSld>
  <p:clrMapOvr>
    <a:masterClrMapping/>
  </p:clrMapOvr>
  <p:transition advClick="0" advTm="800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59581"/>
      </p:ext>
    </p:extLst>
  </p:cSld>
  <p:clrMapOvr>
    <a:masterClrMapping/>
  </p:clrMapOvr>
  <p:transition advClick="0" advTm="800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67573"/>
      </p:ext>
    </p:extLst>
  </p:cSld>
  <p:clrMapOvr>
    <a:masterClrMapping/>
  </p:clrMapOvr>
  <p:transition advClick="0" advTm="800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67892"/>
      </p:ext>
    </p:extLst>
  </p:cSld>
  <p:clrMapOvr>
    <a:masterClrMapping/>
  </p:clrMapOvr>
  <p:transition advClick="0" advTm="8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16578"/>
      </p:ext>
    </p:extLst>
  </p:cSld>
  <p:clrMapOvr>
    <a:masterClrMapping/>
  </p:clrMapOvr>
  <p:transition advClick="0" advTm="800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92525"/>
      </p:ext>
    </p:extLst>
  </p:cSld>
  <p:clrMapOvr>
    <a:masterClrMapping/>
  </p:clrMapOvr>
  <p:transition advClick="0" advTm="800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93765"/>
      </p:ext>
    </p:extLst>
  </p:cSld>
  <p:clrMapOvr>
    <a:masterClrMapping/>
  </p:clrMapOvr>
  <p:transition advClick="0" advTm="800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99193"/>
      </p:ext>
    </p:extLst>
  </p:cSld>
  <p:clrMapOvr>
    <a:masterClrMapping/>
  </p:clrMapOvr>
  <p:transition advClick="0" advTm="800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27474"/>
      </p:ext>
    </p:extLst>
  </p:cSld>
  <p:clrMapOvr>
    <a:masterClrMapping/>
  </p:clrMapOvr>
  <p:transition advClick="0" advTm="800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35070"/>
      </p:ext>
    </p:extLst>
  </p:cSld>
  <p:clrMapOvr>
    <a:masterClrMapping/>
  </p:clrMapOvr>
  <p:transition advClick="0" advTm="800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600285"/>
      </p:ext>
    </p:extLst>
  </p:cSld>
  <p:clrMapOvr>
    <a:masterClrMapping/>
  </p:clrMapOvr>
  <p:transition advClick="0" advTm="800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596702"/>
      </p:ext>
    </p:extLst>
  </p:cSld>
  <p:clrMapOvr>
    <a:masterClrMapping/>
  </p:clrMapOvr>
  <p:transition advClick="0" advTm="800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74161"/>
      </p:ext>
    </p:extLst>
  </p:cSld>
  <p:clrMapOvr>
    <a:masterClrMapping/>
  </p:clrMapOvr>
  <p:transition advClick="0" advTm="800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74493"/>
      </p:ext>
    </p:extLst>
  </p:cSld>
  <p:clrMapOvr>
    <a:masterClrMapping/>
  </p:clrMapOvr>
  <p:transition advClick="0" advTm="800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3712"/>
      </p:ext>
    </p:extLst>
  </p:cSld>
  <p:clrMapOvr>
    <a:masterClrMapping/>
  </p:clrMapOvr>
  <p:transition advClick="0" advTm="8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95767"/>
      </p:ext>
    </p:extLst>
  </p:cSld>
  <p:clrMapOvr>
    <a:masterClrMapping/>
  </p:clrMapOvr>
  <p:transition advClick="0" advTm="800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94662"/>
      </p:ext>
    </p:extLst>
  </p:cSld>
  <p:clrMapOvr>
    <a:masterClrMapping/>
  </p:clrMapOvr>
  <p:transition advClick="0" advTm="800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92761"/>
      </p:ext>
    </p:extLst>
  </p:cSld>
  <p:clrMapOvr>
    <a:masterClrMapping/>
  </p:clrMapOvr>
  <p:transition advClick="0" advTm="800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3217"/>
      </p:ext>
    </p:extLst>
  </p:cSld>
  <p:clrMapOvr>
    <a:masterClrMapping/>
  </p:clrMapOvr>
  <p:transition advClick="0" advTm="800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63527"/>
      </p:ext>
    </p:extLst>
  </p:cSld>
  <p:clrMapOvr>
    <a:masterClrMapping/>
  </p:clrMapOvr>
  <p:transition advClick="0" advTm="800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76767"/>
      </p:ext>
    </p:extLst>
  </p:cSld>
  <p:clrMapOvr>
    <a:masterClrMapping/>
  </p:clrMapOvr>
  <p:transition advClick="0" advTm="800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69233"/>
      </p:ext>
    </p:extLst>
  </p:cSld>
  <p:clrMapOvr>
    <a:masterClrMapping/>
  </p:clrMapOvr>
  <p:transition advClick="0" advTm="800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28063"/>
      </p:ext>
    </p:extLst>
  </p:cSld>
  <p:clrMapOvr>
    <a:masterClrMapping/>
  </p:clrMapOvr>
  <p:transition advClick="0" advTm="800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60232"/>
      </p:ext>
    </p:extLst>
  </p:cSld>
  <p:clrMapOvr>
    <a:masterClrMapping/>
  </p:clrMapOvr>
  <p:transition advClick="0" advTm="800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094313"/>
      </p:ext>
    </p:extLst>
  </p:cSld>
  <p:clrMapOvr>
    <a:masterClrMapping/>
  </p:clrMapOvr>
  <p:transition advClick="0" advTm="800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44748"/>
      </p:ext>
    </p:extLst>
  </p:cSld>
  <p:clrMapOvr>
    <a:masterClrMapping/>
  </p:clrMapOvr>
  <p:transition advClick="0" advTm="8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18730"/>
      </p:ext>
    </p:extLst>
  </p:cSld>
  <p:clrMapOvr>
    <a:masterClrMapping/>
  </p:clrMapOvr>
  <p:transition advClick="0" advTm="800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79690"/>
      </p:ext>
    </p:extLst>
  </p:cSld>
  <p:clrMapOvr>
    <a:masterClrMapping/>
  </p:clrMapOvr>
  <p:transition advClick="0" advTm="800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03897"/>
      </p:ext>
    </p:extLst>
  </p:cSld>
  <p:clrMapOvr>
    <a:masterClrMapping/>
  </p:clrMapOvr>
  <p:transition advClick="0" advTm="800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14849"/>
      </p:ext>
    </p:extLst>
  </p:cSld>
  <p:clrMapOvr>
    <a:masterClrMapping/>
  </p:clrMapOvr>
  <p:transition advClick="0" advTm="800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37981"/>
      </p:ext>
    </p:extLst>
  </p:cSld>
  <p:clrMapOvr>
    <a:masterClrMapping/>
  </p:clrMapOvr>
  <p:transition advClick="0" advTm="800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26918"/>
      </p:ext>
    </p:extLst>
  </p:cSld>
  <p:clrMapOvr>
    <a:masterClrMapping/>
  </p:clrMapOvr>
  <p:transition advClick="0" advTm="8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12556"/>
      </p:ext>
    </p:extLst>
  </p:cSld>
  <p:clrMapOvr>
    <a:masterClrMapping/>
  </p:clrMapOvr>
  <p:transition advClick="0" advTm="8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45759"/>
      </p:ext>
    </p:extLst>
  </p:cSld>
  <p:clrMapOvr>
    <a:masterClrMapping/>
  </p:clrMapOvr>
  <p:transition advClick="0" advTm="8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42376"/>
      </p:ext>
    </p:extLst>
  </p:cSld>
  <p:clrMapOvr>
    <a:masterClrMapping/>
  </p:clrMapOvr>
  <p:transition advClick="0" advTm="8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41668"/>
      </p:ext>
    </p:extLst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40666"/>
      </p:ext>
    </p:extLst>
  </p:cSld>
  <p:clrMapOvr>
    <a:masterClrMapping/>
  </p:clrMapOvr>
  <p:transition advClick="0" advTm="8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21483"/>
      </p:ext>
    </p:extLst>
  </p:cSld>
  <p:clrMapOvr>
    <a:masterClrMapping/>
  </p:clrMapOvr>
  <p:transition advClick="0" advTm="8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86012"/>
      </p:ext>
    </p:extLst>
  </p:cSld>
  <p:clrMapOvr>
    <a:masterClrMapping/>
  </p:clrMapOvr>
  <p:transition advClick="0" advTm="8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65813"/>
      </p:ext>
    </p:extLst>
  </p:cSld>
  <p:clrMapOvr>
    <a:masterClrMapping/>
  </p:clrMapOvr>
  <p:transition advClick="0" advTm="8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2046"/>
      </p:ext>
    </p:extLst>
  </p:cSld>
  <p:clrMapOvr>
    <a:masterClrMapping/>
  </p:clrMapOvr>
  <p:transition advClick="0" advTm="8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87579"/>
      </p:ext>
    </p:extLst>
  </p:cSld>
  <p:clrMapOvr>
    <a:masterClrMapping/>
  </p:clrMapOvr>
  <p:transition advClick="0" advTm="8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2966"/>
      </p:ext>
    </p:extLst>
  </p:cSld>
  <p:clrMapOvr>
    <a:masterClrMapping/>
  </p:clrMapOvr>
  <p:transition advClick="0" advTm="8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48782"/>
      </p:ext>
    </p:extLst>
  </p:cSld>
  <p:clrMapOvr>
    <a:masterClrMapping/>
  </p:clrMapOvr>
  <p:transition advClick="0" advTm="8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096995"/>
      </p:ext>
    </p:extLst>
  </p:cSld>
  <p:clrMapOvr>
    <a:masterClrMapping/>
  </p:clrMapOvr>
  <p:transition advClick="0" advTm="8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80373"/>
      </p:ext>
    </p:extLst>
  </p:cSld>
  <p:clrMapOvr>
    <a:masterClrMapping/>
  </p:clrMapOvr>
  <p:transition advClick="0" advTm="8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54091"/>
      </p:ext>
    </p:extLst>
  </p:cSld>
  <p:clrMapOvr>
    <a:masterClrMapping/>
  </p:clrMapOvr>
  <p:transition advClick="0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72924"/>
      </p:ext>
    </p:extLst>
  </p:cSld>
  <p:clrMapOvr>
    <a:masterClrMapping/>
  </p:clrMapOvr>
  <p:transition advClick="0" advTm="8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51030"/>
      </p:ext>
    </p:extLst>
  </p:cSld>
  <p:clrMapOvr>
    <a:masterClrMapping/>
  </p:clrMapOvr>
  <p:transition advClick="0" advTm="8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59762"/>
      </p:ext>
    </p:extLst>
  </p:cSld>
  <p:clrMapOvr>
    <a:masterClrMapping/>
  </p:clrMapOvr>
  <p:transition advClick="0" advTm="8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64549"/>
      </p:ext>
    </p:extLst>
  </p:cSld>
  <p:clrMapOvr>
    <a:masterClrMapping/>
  </p:clrMapOvr>
  <p:transition advClick="0" advTm="8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5848"/>
      </p:ext>
    </p:extLst>
  </p:cSld>
  <p:clrMapOvr>
    <a:masterClrMapping/>
  </p:clrMapOvr>
  <p:transition advClick="0" advTm="8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3959"/>
      </p:ext>
    </p:extLst>
  </p:cSld>
  <p:clrMapOvr>
    <a:masterClrMapping/>
  </p:clrMapOvr>
  <p:transition advClick="0" advTm="8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80981"/>
      </p:ext>
    </p:extLst>
  </p:cSld>
  <p:clrMapOvr>
    <a:masterClrMapping/>
  </p:clrMapOvr>
  <p:transition advClick="0" advTm="8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41651"/>
      </p:ext>
    </p:extLst>
  </p:cSld>
  <p:clrMapOvr>
    <a:masterClrMapping/>
  </p:clrMapOvr>
  <p:transition advClick="0" advTm="8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78377"/>
      </p:ext>
    </p:extLst>
  </p:cSld>
  <p:clrMapOvr>
    <a:masterClrMapping/>
  </p:clrMapOvr>
  <p:transition advClick="0" advTm="8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11814"/>
      </p:ext>
    </p:extLst>
  </p:cSld>
  <p:clrMapOvr>
    <a:masterClrMapping/>
  </p:clrMapOvr>
  <p:transition advClick="0" advTm="8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52585"/>
      </p:ext>
    </p:extLst>
  </p:cSld>
  <p:clrMapOvr>
    <a:masterClrMapping/>
  </p:clrMapOvr>
  <p:transition advClick="0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80059"/>
      </p:ext>
    </p:extLst>
  </p:cSld>
  <p:clrMapOvr>
    <a:masterClrMapping/>
  </p:clrMapOvr>
  <p:transition advClick="0" advTm="8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55831"/>
      </p:ext>
    </p:extLst>
  </p:cSld>
  <p:clrMapOvr>
    <a:masterClrMapping/>
  </p:clrMapOvr>
  <p:transition advClick="0" advTm="8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14114"/>
      </p:ext>
    </p:extLst>
  </p:cSld>
  <p:clrMapOvr>
    <a:masterClrMapping/>
  </p:clrMapOvr>
  <p:transition advClick="0" advTm="8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71888"/>
      </p:ext>
    </p:extLst>
  </p:cSld>
  <p:clrMapOvr>
    <a:masterClrMapping/>
  </p:clrMapOvr>
  <p:transition advClick="0" advTm="8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04779"/>
      </p:ext>
    </p:extLst>
  </p:cSld>
  <p:clrMapOvr>
    <a:masterClrMapping/>
  </p:clrMapOvr>
  <p:transition advClick="0" advTm="8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464127"/>
      </p:ext>
    </p:extLst>
  </p:cSld>
  <p:clrMapOvr>
    <a:masterClrMapping/>
  </p:clrMapOvr>
  <p:transition advClick="0" advTm="8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68142"/>
      </p:ext>
    </p:extLst>
  </p:cSld>
  <p:clrMapOvr>
    <a:masterClrMapping/>
  </p:clrMapOvr>
  <p:transition advClick="0" advTm="8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59680"/>
      </p:ext>
    </p:extLst>
  </p:cSld>
  <p:clrMapOvr>
    <a:masterClrMapping/>
  </p:clrMapOvr>
  <p:transition advClick="0" advTm="8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1268"/>
      </p:ext>
    </p:extLst>
  </p:cSld>
  <p:clrMapOvr>
    <a:masterClrMapping/>
  </p:clrMapOvr>
  <p:transition advClick="0" advTm="8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56812"/>
      </p:ext>
    </p:extLst>
  </p:cSld>
  <p:clrMapOvr>
    <a:masterClrMapping/>
  </p:clrMapOvr>
  <p:transition advClick="0" advTm="8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25522"/>
      </p:ext>
    </p:extLst>
  </p:cSld>
  <p:clrMapOvr>
    <a:masterClrMapping/>
  </p:clrMapOvr>
  <p:transition advClick="0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62421"/>
      </p:ext>
    </p:extLst>
  </p:cSld>
  <p:clrMapOvr>
    <a:masterClrMapping/>
  </p:clrMapOvr>
  <p:transition advClick="0" advTm="800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94917"/>
      </p:ext>
    </p:extLst>
  </p:cSld>
  <p:clrMapOvr>
    <a:masterClrMapping/>
  </p:clrMapOvr>
  <p:transition advClick="0" advTm="8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00829"/>
      </p:ext>
    </p:extLst>
  </p:cSld>
  <p:clrMapOvr>
    <a:masterClrMapping/>
  </p:clrMapOvr>
  <p:transition advClick="0" advTm="8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5447"/>
      </p:ext>
    </p:extLst>
  </p:cSld>
  <p:clrMapOvr>
    <a:masterClrMapping/>
  </p:clrMapOvr>
  <p:transition advClick="0" advTm="8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15844"/>
      </p:ext>
    </p:extLst>
  </p:cSld>
  <p:clrMapOvr>
    <a:masterClrMapping/>
  </p:clrMapOvr>
  <p:transition advClick="0" advTm="8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05396"/>
      </p:ext>
    </p:extLst>
  </p:cSld>
  <p:clrMapOvr>
    <a:masterClrMapping/>
  </p:clrMapOvr>
  <p:transition advClick="0" advTm="8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18414"/>
      </p:ext>
    </p:extLst>
  </p:cSld>
  <p:clrMapOvr>
    <a:masterClrMapping/>
  </p:clrMapOvr>
  <p:transition advClick="0" advTm="8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06754"/>
      </p:ext>
    </p:extLst>
  </p:cSld>
  <p:clrMapOvr>
    <a:masterClrMapping/>
  </p:clrMapOvr>
  <p:transition advClick="0" advTm="8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03905"/>
      </p:ext>
    </p:extLst>
  </p:cSld>
  <p:clrMapOvr>
    <a:masterClrMapping/>
  </p:clrMapOvr>
  <p:transition advClick="0" advTm="8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30579"/>
      </p:ext>
    </p:extLst>
  </p:cSld>
  <p:clrMapOvr>
    <a:masterClrMapping/>
  </p:clrMapOvr>
  <p:transition advClick="0" advTm="8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97043"/>
      </p:ext>
    </p:extLst>
  </p:cSld>
  <p:clrMapOvr>
    <a:masterClrMapping/>
  </p:clrMapOvr>
  <p:transition advClick="0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03570"/>
      </p:ext>
    </p:extLst>
  </p:cSld>
  <p:clrMapOvr>
    <a:masterClrMapping/>
  </p:clrMapOvr>
  <p:transition advClick="0" advTm="800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87949"/>
      </p:ext>
    </p:extLst>
  </p:cSld>
  <p:clrMapOvr>
    <a:masterClrMapping/>
  </p:clrMapOvr>
  <p:transition advClick="0" advTm="8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97275"/>
      </p:ext>
    </p:extLst>
  </p:cSld>
  <p:clrMapOvr>
    <a:masterClrMapping/>
  </p:clrMapOvr>
  <p:transition advClick="0" advTm="8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26849"/>
      </p:ext>
    </p:extLst>
  </p:cSld>
  <p:clrMapOvr>
    <a:masterClrMapping/>
  </p:clrMapOvr>
  <p:transition advClick="0" advTm="8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72246"/>
      </p:ext>
    </p:extLst>
  </p:cSld>
  <p:clrMapOvr>
    <a:masterClrMapping/>
  </p:clrMapOvr>
  <p:transition advClick="0" advTm="8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292647"/>
      </p:ext>
    </p:extLst>
  </p:cSld>
  <p:clrMapOvr>
    <a:masterClrMapping/>
  </p:clrMapOvr>
  <p:transition advClick="0" advTm="8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85760"/>
      </p:ext>
    </p:extLst>
  </p:cSld>
  <p:clrMapOvr>
    <a:masterClrMapping/>
  </p:clrMapOvr>
  <p:transition advClick="0" advTm="8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21640"/>
      </p:ext>
    </p:extLst>
  </p:cSld>
  <p:clrMapOvr>
    <a:masterClrMapping/>
  </p:clrMapOvr>
  <p:transition advClick="0" advTm="8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878182"/>
      </p:ext>
    </p:extLst>
  </p:cSld>
  <p:clrMapOvr>
    <a:masterClrMapping/>
  </p:clrMapOvr>
  <p:transition advClick="0" advTm="8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21820"/>
      </p:ext>
    </p:extLst>
  </p:cSld>
  <p:clrMapOvr>
    <a:masterClrMapping/>
  </p:clrMapOvr>
  <p:transition advClick="0" advTm="8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81808"/>
      </p:ext>
    </p:extLst>
  </p:cSld>
  <p:clrMapOvr>
    <a:masterClrMapping/>
  </p:clrMapOvr>
  <p:transition advClick="0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45856"/>
      </p:ext>
    </p:extLst>
  </p:cSld>
  <p:clrMapOvr>
    <a:masterClrMapping/>
  </p:clrMapOvr>
  <p:transition advClick="0" advTm="800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06012"/>
      </p:ext>
    </p:extLst>
  </p:cSld>
  <p:clrMapOvr>
    <a:masterClrMapping/>
  </p:clrMapOvr>
  <p:transition advClick="0" advTm="8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7944"/>
      </p:ext>
    </p:extLst>
  </p:cSld>
  <p:clrMapOvr>
    <a:masterClrMapping/>
  </p:clrMapOvr>
  <p:transition advClick="0" advTm="8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74102"/>
      </p:ext>
    </p:extLst>
  </p:cSld>
  <p:clrMapOvr>
    <a:masterClrMapping/>
  </p:clrMapOvr>
  <p:transition advClick="0" advTm="8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211802"/>
      </p:ext>
    </p:extLst>
  </p:cSld>
  <p:clrMapOvr>
    <a:masterClrMapping/>
  </p:clrMapOvr>
  <p:transition advClick="0" advTm="8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75707"/>
      </p:ext>
    </p:extLst>
  </p:cSld>
  <p:clrMapOvr>
    <a:masterClrMapping/>
  </p:clrMapOvr>
  <p:transition advClick="0" advTm="8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72972"/>
      </p:ext>
    </p:extLst>
  </p:cSld>
  <p:clrMapOvr>
    <a:masterClrMapping/>
  </p:clrMapOvr>
  <p:transition advClick="0" advTm="8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93087"/>
      </p:ext>
    </p:extLst>
  </p:cSld>
  <p:clrMapOvr>
    <a:masterClrMapping/>
  </p:clrMapOvr>
  <p:transition advClick="0" advTm="8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09158"/>
      </p:ext>
    </p:extLst>
  </p:cSld>
  <p:clrMapOvr>
    <a:masterClrMapping/>
  </p:clrMapOvr>
  <p:transition advClick="0" advTm="8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60191"/>
      </p:ext>
    </p:extLst>
  </p:cSld>
  <p:clrMapOvr>
    <a:masterClrMapping/>
  </p:clrMapOvr>
  <p:transition advClick="0" advTm="8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42193"/>
      </p:ext>
    </p:extLst>
  </p:cSld>
  <p:clrMapOvr>
    <a:masterClrMapping/>
  </p:clrMapOvr>
  <p:transition advClick="0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52394"/>
      </p:ext>
    </p:extLst>
  </p:cSld>
  <p:clrMapOvr>
    <a:masterClrMapping/>
  </p:clrMapOvr>
  <p:transition advClick="0" advTm="800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241783"/>
      </p:ext>
    </p:extLst>
  </p:cSld>
  <p:clrMapOvr>
    <a:masterClrMapping/>
  </p:clrMapOvr>
  <p:transition advClick="0" advTm="8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8210"/>
      </p:ext>
    </p:extLst>
  </p:cSld>
  <p:clrMapOvr>
    <a:masterClrMapping/>
  </p:clrMapOvr>
  <p:transition advClick="0" advTm="8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63591"/>
      </p:ext>
    </p:extLst>
  </p:cSld>
  <p:clrMapOvr>
    <a:masterClrMapping/>
  </p:clrMapOvr>
  <p:transition advClick="0" advTm="8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418360"/>
      </p:ext>
    </p:extLst>
  </p:cSld>
  <p:clrMapOvr>
    <a:masterClrMapping/>
  </p:clrMapOvr>
  <p:transition advClick="0" advTm="8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76241"/>
      </p:ext>
    </p:extLst>
  </p:cSld>
  <p:clrMapOvr>
    <a:masterClrMapping/>
  </p:clrMapOvr>
  <p:transition advClick="0" advTm="8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22353"/>
      </p:ext>
    </p:extLst>
  </p:cSld>
  <p:clrMapOvr>
    <a:masterClrMapping/>
  </p:clrMapOvr>
  <p:transition advClick="0" advTm="8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669113"/>
      </p:ext>
    </p:extLst>
  </p:cSld>
  <p:clrMapOvr>
    <a:masterClrMapping/>
  </p:clrMapOvr>
  <p:transition advClick="0" advTm="8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28403"/>
      </p:ext>
    </p:extLst>
  </p:cSld>
  <p:clrMapOvr>
    <a:masterClrMapping/>
  </p:clrMapOvr>
  <p:transition advClick="0" advTm="8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64567"/>
      </p:ext>
    </p:extLst>
  </p:cSld>
  <p:clrMapOvr>
    <a:masterClrMapping/>
  </p:clrMapOvr>
  <p:transition advClick="0" advTm="8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D09-0DFC-4BBA-B640-0C063333782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0DE1-CA9C-48EF-AC6A-7B26954E1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16236"/>
      </p:ext>
    </p:extLst>
  </p:cSld>
  <p:clrMapOvr>
    <a:masterClrMapping/>
  </p:clrMapOvr>
  <p:transition advClick="0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23852"/>
      </p:ext>
    </p:extLst>
  </p:cSld>
  <p:clrMapOvr>
    <a:masterClrMapping/>
  </p:clrMapOvr>
  <p:transition advClick="0" advTm="800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4AD9-FA62-4835-A57E-8DBD8BE7EF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773CE-CFAA-4300-92C1-1A0E1191D4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44473"/>
      </p:ext>
    </p:extLst>
  </p:cSld>
  <p:clrMapOvr>
    <a:masterClrMapping/>
  </p:clrMapOvr>
  <p:transition advClick="0" advTm="8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CA5D2-E5A9-4319-9AB0-55F6608B1B6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341F-D93C-4400-B718-E3A2B71E8E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645988"/>
      </p:ext>
    </p:extLst>
  </p:cSld>
  <p:clrMapOvr>
    <a:masterClrMapping/>
  </p:clrMapOvr>
  <p:transition advClick="0" advTm="8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42EA-4E80-4D5A-96E4-1A3113643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C375-2A93-43DD-9C49-607F4C06D6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38672"/>
      </p:ext>
    </p:extLst>
  </p:cSld>
  <p:clrMapOvr>
    <a:masterClrMapping/>
  </p:clrMapOvr>
  <p:transition advClick="0" advTm="8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23F5-E392-4C19-AB76-7F7DB3E78B0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7E02-42D4-4D8C-9456-B677EAB7F1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47719"/>
      </p:ext>
    </p:extLst>
  </p:cSld>
  <p:clrMapOvr>
    <a:masterClrMapping/>
  </p:clrMapOvr>
  <p:transition advClick="0" advTm="8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09A6-342D-42F3-B906-A85DA713D8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5D0E-1E65-4EAB-9311-CB8A545FB0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20803"/>
      </p:ext>
    </p:extLst>
  </p:cSld>
  <p:clrMapOvr>
    <a:masterClrMapping/>
  </p:clrMapOvr>
  <p:transition advClick="0" advTm="8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E87C-7242-40CA-BAAB-2C342AD82FB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8BE2-D887-4DC1-8A3F-69DE779DF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1318"/>
      </p:ext>
    </p:extLst>
  </p:cSld>
  <p:clrMapOvr>
    <a:masterClrMapping/>
  </p:clrMapOvr>
  <p:transition advClick="0" advTm="8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30D6-A612-4CF1-8959-5615673897C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6B9-0914-4BF9-8D3D-908D0A178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92873"/>
      </p:ext>
    </p:extLst>
  </p:cSld>
  <p:clrMapOvr>
    <a:masterClrMapping/>
  </p:clrMapOvr>
  <p:transition advClick="0" advTm="8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F67AC-3EA6-4764-B0B4-E2E69B3D20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F2CF-F1FA-42ED-9A3D-E70AEF03FD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37149"/>
      </p:ext>
    </p:extLst>
  </p:cSld>
  <p:clrMapOvr>
    <a:masterClrMapping/>
  </p:clrMapOvr>
  <p:transition advClick="0" advTm="8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93040-0E9E-4565-A781-727915287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1C1-8A30-45B8-98AC-1B2408AA8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13042"/>
      </p:ext>
    </p:extLst>
  </p:cSld>
  <p:clrMapOvr>
    <a:masterClrMapping/>
  </p:clrMapOvr>
  <p:transition advClick="0" advTm="8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2E6-13C8-4D24-87FF-A6036B84DB8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058-1E2A-4033-9966-59A17AE9AE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22106"/>
      </p:ext>
    </p:extLst>
  </p:cSld>
  <p:clrMapOvr>
    <a:masterClrMapping/>
  </p:clrMapOvr>
  <p:transition advClick="0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9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11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8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3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8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96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8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8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4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8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19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640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F0B4B3-AD3E-4004-92C9-06EA0E0680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D09BA-8479-4360-95E8-B50B2A1ECB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8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Click="0" advTm="8000"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60;&#1080;&#1079;&#1084;&#1080;&#1085;&#1091;&#1090;&#1082;&#1072;%20&#1051;&#1103;&#1075;&#1091;&#1096;&#1072;&#1090;&#1072;\crazy_frog_-_axel_f%20MpTri.Net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 rot="20518088">
            <a:off x="0" y="1427163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 </a:t>
            </a:r>
            <a:r>
              <a:rPr lang="en-US" sz="5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Crazy Frog</a:t>
            </a:r>
            <a:endParaRPr lang="ru-RU" sz="5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743325" y="4941888"/>
            <a:ext cx="5400675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FF"/>
                </a:solidFill>
              </a:rPr>
              <a:t> </a:t>
            </a:r>
            <a:endParaRPr lang="ru-RU" dirty="0" smtClean="0">
              <a:solidFill>
                <a:srgbClr val="FF00FF"/>
              </a:solidFill>
            </a:endParaRPr>
          </a:p>
        </p:txBody>
      </p:sp>
      <p:pic>
        <p:nvPicPr>
          <p:cNvPr id="14339" name="Picture 2" descr="http://s07.radikal.ru/i180/1005/f8/797ec5be74f5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356992"/>
            <a:ext cx="41767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razy_frog_-_axel_f MpTri.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83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6814015"/>
      </p:ext>
    </p:ext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nivagold.ru/raznoe1/frog/Photo%2004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08350"/>
            <a:ext cx="4732338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http://www.nivagold.ru/raznoe1/frog/Photo%2004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781300"/>
            <a:ext cx="367665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2642112677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 descr="http://img-fotki.yandex.ru/get/4011/neiro9908.76/0_28f96_e3398d0d_XL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4581128"/>
            <a:ext cx="2957512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img-fotki.yandex.ru/get/4011/neiro9908.76/0_28f96_e3398d0d_XL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1188" y="3500438"/>
            <a:ext cx="3452812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069084678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2" descr="http://firstgradecoffey.edublogs.org/files/2008/10/frog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2781300"/>
            <a:ext cx="1789113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http://firstgradecoffey.edublogs.org/files/2008/10/frog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2276475"/>
            <a:ext cx="213836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2068647323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01.chitalnya.ru/upload/491/7252551768906415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1989138"/>
            <a:ext cx="29718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746772542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 descr="http://www.nivagold.ru/raznoe1/frog/Photo%2008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3284538"/>
            <a:ext cx="2136775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www.nivagold.ru/raznoe1/frog/Photo%2008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4076700"/>
            <a:ext cx="143668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784874111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ПРОДОЛЖАЕМ УРОК!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42493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685240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 descr="C:\Users\1\Downloads\7b0888a69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412875"/>
            <a:ext cx="4318000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2141765612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Picture 2" descr="http://briticat.ru/smail/frogs/frog4-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933825"/>
            <a:ext cx="3033713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briticat.ru/smail/frogs/frog4-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26313" y="4365625"/>
            <a:ext cx="18176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716349907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Picture 2" descr="http://briticat.ru/smail/frogs/frog3-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636838"/>
            <a:ext cx="225901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briticat.ru/smail/frogs/frog3-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2852738"/>
            <a:ext cx="23749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060734160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riticat.ru/smail/frogs/frog2-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492375"/>
            <a:ext cx="16446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briticat.ru/smail/frogs/frog2-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484313"/>
            <a:ext cx="21971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972291969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Picture 2" descr="http://briticat.ru/smail/frogs/frog5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213100"/>
            <a:ext cx="6024563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briticat.ru/smail/frogs/frog5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500438"/>
            <a:ext cx="517525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066745665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2" descr="http://www.smayli.ru/data/smiles/jivotniea-35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00438"/>
            <a:ext cx="31654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http://www.smayli.ru/data/smiles/jivotniea-35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565400"/>
            <a:ext cx="30194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3175389492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nivagold.ru/raznoe1/frog%201/Photo%201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0738" y="2564904"/>
            <a:ext cx="37052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www.nivagold.ru/raznoe1/frog%201/Photo%201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3297238"/>
            <a:ext cx="3560762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29091727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Picture 2" descr="http://photobucket.com/albums/u8/bowman61/KISS2520FROG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725144"/>
            <a:ext cx="27527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http://photobucket.com/albums/u8/bowman61/KISS2520FROG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3573463"/>
            <a:ext cx="27527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Белозёрова Т.В.</a:t>
            </a:r>
          </a:p>
        </p:txBody>
      </p:sp>
    </p:spTree>
    <p:extLst>
      <p:ext uri="{BB962C8B-B14F-4D97-AF65-F5344CB8AC3E}">
        <p14:creationId xmlns:p14="http://schemas.microsoft.com/office/powerpoint/2010/main" val="1228919313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52</Words>
  <Application>Microsoft Office PowerPoint</Application>
  <PresentationFormat>Экран (4:3)</PresentationFormat>
  <Paragraphs>18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Физминутка Crazy Frog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ПРОДОЛЖАЕМ УРОК!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 Crazy Frog</dc:title>
  <dc:creator>Настя</dc:creator>
  <cp:lastModifiedBy>Настя</cp:lastModifiedBy>
  <cp:revision>3</cp:revision>
  <dcterms:created xsi:type="dcterms:W3CDTF">2013-01-17T15:51:21Z</dcterms:created>
  <dcterms:modified xsi:type="dcterms:W3CDTF">2013-01-17T16:26:25Z</dcterms:modified>
</cp:coreProperties>
</file>