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2A5F00-287B-4F17-B465-567AAEACAF72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B2DE745-BC27-457A-93C4-81292586B4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Arial" pitchFamily="34" charset="0"/>
                <a:cs typeface="Arial" pitchFamily="34" charset="0"/>
              </a:rPr>
              <a:t>Контрольная работа по теме «Наречие», </a:t>
            </a:r>
            <a:br>
              <a:rPr lang="ru-RU" sz="6000" dirty="0" smtClean="0">
                <a:latin typeface="Arial" pitchFamily="34" charset="0"/>
                <a:cs typeface="Arial" pitchFamily="34" charset="0"/>
              </a:rPr>
            </a:br>
            <a:r>
              <a:rPr lang="ru-RU" sz="6000" dirty="0" smtClean="0">
                <a:latin typeface="Arial" pitchFamily="34" charset="0"/>
                <a:cs typeface="Arial" pitchFamily="34" charset="0"/>
              </a:rPr>
              <a:t>7 класс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. В какой цепочке слов пишется –НН?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Беспрепятстве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…о,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зачарова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…о,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умышле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…о,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нечая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..о;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Бесслед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…о,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прекрасн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…о,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извест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…о,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безжалост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…о.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10. Сколько Н надо написать в наречиях, образованных от имён прилагательных 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искусный, неизвестный, прелестный?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Одно Н;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Два Н.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11. Наречия, образованные приставкой по- и заканчивающиеся на –</a:t>
            </a: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ому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, -ему, -и, пишутся через дефис. Найдите иллюстрацию к этому правилу.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(По)больше, (по)короче, (по)дальше.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(По)царски, (по)боевому, (по)нашему.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12. Наречия, образованные приставкой в- от числительных, оканчивающиеся на –</a:t>
            </a: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ых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(-их), пишутся через дефис. Какая цепочка слов не соответствует этому правилу?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(В)низу, (в)право, (в)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переди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, (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)крутую, (в)даль.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(В)третьих, (в)шестых, (в)пятых, (во)первых, (в)последних. 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13. Как пишутся данные наречия?</a:t>
            </a:r>
          </a:p>
          <a:p>
            <a:pPr>
              <a:buNone/>
            </a:pP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(Едва) (</a:t>
            </a:r>
            <a:r>
              <a:rPr lang="ru-RU" sz="4000" b="1" i="1" dirty="0" err="1" smtClean="0">
                <a:latin typeface="Arial" pitchFamily="34" charset="0"/>
                <a:cs typeface="Arial" pitchFamily="34" charset="0"/>
              </a:rPr>
              <a:t>едва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), (крепко) (накрепко), (</a:t>
            </a:r>
            <a:r>
              <a:rPr lang="ru-RU" sz="4000" b="1" i="1" dirty="0" err="1" smtClean="0">
                <a:latin typeface="Arial" pitchFamily="34" charset="0"/>
                <a:cs typeface="Arial" pitchFamily="34" charset="0"/>
              </a:rPr>
              <a:t>точь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) (в) (</a:t>
            </a:r>
            <a:r>
              <a:rPr lang="ru-RU" sz="4000" b="1" i="1" dirty="0" err="1" smtClean="0">
                <a:latin typeface="Arial" pitchFamily="34" charset="0"/>
                <a:cs typeface="Arial" pitchFamily="34" charset="0"/>
              </a:rPr>
              <a:t>точь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Слитно.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Раздельно.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В) Через дефис.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14. В каком примере выделенное слово – наречие?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Если в апреле земля перепреет, значит, </a:t>
            </a:r>
            <a:r>
              <a:rPr lang="ru-RU" sz="4000" b="1" u="sng" dirty="0" smtClean="0">
                <a:latin typeface="Arial" pitchFamily="34" charset="0"/>
                <a:cs typeface="Arial" pitchFamily="34" charset="0"/>
              </a:rPr>
              <a:t>(во) время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май посеет.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Не разговаривай </a:t>
            </a:r>
            <a:r>
              <a:rPr lang="ru-RU" sz="4000" b="1" u="sng" dirty="0" smtClean="0">
                <a:latin typeface="Arial" pitchFamily="34" charset="0"/>
                <a:cs typeface="Arial" pitchFamily="34" charset="0"/>
              </a:rPr>
              <a:t>(во) время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еды – наделаешь беды.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15. Вставьте, где нужно, Ь.</a:t>
            </a:r>
          </a:p>
          <a:p>
            <a:pPr>
              <a:buNone/>
            </a:pPr>
            <a:r>
              <a:rPr lang="ru-RU" sz="4000" b="1" i="1" dirty="0" err="1" smtClean="0">
                <a:latin typeface="Arial" pitchFamily="34" charset="0"/>
                <a:cs typeface="Arial" pitchFamily="34" charset="0"/>
              </a:rPr>
              <a:t>Вскач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… не </a:t>
            </a:r>
            <a:r>
              <a:rPr lang="ru-RU" sz="4000" b="1" i="1" dirty="0" err="1" smtClean="0">
                <a:latin typeface="Arial" pitchFamily="34" charset="0"/>
                <a:cs typeface="Arial" pitchFamily="34" charset="0"/>
              </a:rPr>
              <a:t>напашеш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…</a:t>
            </a:r>
            <a:r>
              <a:rPr lang="ru-RU" sz="4000" b="1" i="1" dirty="0" err="1" smtClean="0">
                <a:latin typeface="Arial" pitchFamily="34" charset="0"/>
                <a:cs typeface="Arial" pitchFamily="34" charset="0"/>
              </a:rPr>
              <a:t>ся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Ь пишется только в наречии.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Ь пишется только в форме 2 – го лица глагола.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В) Ь пропущен в обоих рассматриваемых словах.      </a:t>
            </a:r>
          </a:p>
          <a:p>
            <a:pPr marL="852678" indent="-742950">
              <a:buAutoNum type="arabicPeriod"/>
            </a:pP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/>
          </a:bodyPr>
          <a:lstStyle/>
          <a:p>
            <a:pPr marL="852678" indent="-742950"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1. Укажите слово, называющее признак действия.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Чтение </a:t>
            </a:r>
            <a:r>
              <a:rPr lang="ru-RU" sz="4000" b="1" u="sng" dirty="0" smtClean="0">
                <a:latin typeface="Arial" pitchFamily="34" charset="0"/>
                <a:cs typeface="Arial" pitchFamily="34" charset="0"/>
              </a:rPr>
              <a:t>вслух.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Читать </a:t>
            </a:r>
            <a:r>
              <a:rPr lang="ru-RU" sz="4000" b="1" u="sng" dirty="0" smtClean="0">
                <a:latin typeface="Arial" pitchFamily="34" charset="0"/>
                <a:cs typeface="Arial" pitchFamily="34" charset="0"/>
              </a:rPr>
              <a:t>вслух.</a:t>
            </a:r>
          </a:p>
          <a:p>
            <a:pPr marL="852678" indent="-742950">
              <a:buNone/>
            </a:pP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>
            <a:normAutofit lnSpcReduction="10000"/>
          </a:bodyPr>
          <a:lstStyle/>
          <a:p>
            <a:pPr marL="852678" indent="-742950"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. Какое слово в предложении является наречием?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   Он (1) быстро (2) вскочил (3), пробежался (4)…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1;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2;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В) 3;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Г) 4.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3. Если наречия меры и степени отвечают на вопросы в какой степени? Или насколько?, то какие слова ими являются?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По – дружески, по – медвежьи, вчетвером.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Очень, весьма, совсем.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. Определите разряды наречий.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Назло, напоказ, нарочно.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Влево, издалека, вниз.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В) Тотчас, рано, накануне.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Г) Сгоряча, почему, поневоле.</a:t>
            </a:r>
          </a:p>
          <a:p>
            <a:pPr>
              <a:buNone/>
            </a:pP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. Определите разряд наречия в предложении.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Сладко цокают в полночь копыта по торцовой сухой мостовой.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Наречие меры и степени;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Наречие образа действия.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. Определите, - о или  - е пишется в наречиях после шипящих.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1. Горяч…, свеж…, хорош…;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2. Певуч…,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далеч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…, негодующ…,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ещ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 .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Под ударением – о (за исключением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щё).</a:t>
            </a:r>
          </a:p>
          <a:p>
            <a:pPr marL="852678" indent="-742950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Без ударения – е.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. Каким наречиям придаётся суффикс – а при словообразовании?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Содержащим одновременно присоединяемые приставки в-, на-, за-.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Содержащим одновременно присоединяемые приставки из-, до-, с-.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. Укажите наречия с О на конце.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Направ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запрост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влев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накрепк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засветл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 .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Изжелт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добел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…, справ…,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издавн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досыт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… 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</TotalTime>
  <Words>602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Контрольная работа по теме «Наречие»,  7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Контрольная работа по теме «Наречие»,  7 класс</dc:title>
  <dc:creator>21s</dc:creator>
  <cp:lastModifiedBy>21s</cp:lastModifiedBy>
  <cp:revision>5</cp:revision>
  <dcterms:created xsi:type="dcterms:W3CDTF">2012-04-23T16:49:34Z</dcterms:created>
  <dcterms:modified xsi:type="dcterms:W3CDTF">2012-04-23T17:37:29Z</dcterms:modified>
</cp:coreProperties>
</file>