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4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2EDD8-34AE-4664-A3CE-782927D94AD7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DF579-FEEB-4D7F-A76D-E6FCB2FEE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96627-B972-4B45-9AE1-C4C91089571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A41E0-A7E6-49AE-B972-E5B80F72D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ПРЕЗЕНТАЦИЯ </a:t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> «КАК Я ПРОВЕЛ ЛЕТО»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284984"/>
            <a:ext cx="6400800" cy="17526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Выполнил ученик 1 а класса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ГБОУ СОШ № 49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Попов Павел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8722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Лето в этом году у меня началось еще в конце апреля. Да-да, именно тогда после выпускного в детском саду я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 smtClean="0"/>
              <a:t>с папой и бабушкой поехал на Украину, где находилась в командировке моя мама.  Я отдыхал в деревне, сажал грядки и ухаживал за ними, катался с папой на мотоцикле, качался на качелях, отдыхал  в гамаке в тени вишневых деревьев и читал  интересные книжки.</a:t>
            </a:r>
            <a:endParaRPr lang="ru-RU" sz="2400" dirty="0"/>
          </a:p>
        </p:txBody>
      </p:sp>
      <p:pic>
        <p:nvPicPr>
          <p:cNvPr id="11" name="Содержимое 10" descr="DSCN45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76056" y="2636912"/>
            <a:ext cx="2700000" cy="3600000"/>
          </a:xfrm>
        </p:spPr>
      </p:pic>
      <p:pic>
        <p:nvPicPr>
          <p:cNvPr id="14" name="Рисунок 13" descr="DSCN45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2708920"/>
            <a:ext cx="2700000" cy="360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3212976"/>
            <a:ext cx="4485184" cy="252028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Потом я ездил в г. Одессу, где работала моя мама. Мне там очень понравилось. </a:t>
            </a:r>
            <a:r>
              <a:rPr lang="ru-RU" sz="2400" dirty="0" smtClean="0"/>
              <a:t>Мы  много гуляли по городу  и  осматривали достопримечательности. Посещали музеи и гуляли в парках.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Рисунок 11" descr="DSCN51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332656"/>
            <a:ext cx="2880000" cy="2376264"/>
          </a:xfrm>
          <a:prstGeom prst="rect">
            <a:avLst/>
          </a:prstGeom>
        </p:spPr>
      </p:pic>
      <p:pic>
        <p:nvPicPr>
          <p:cNvPr id="16" name="Рисунок 15" descr="DSCN52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476672"/>
            <a:ext cx="3168352" cy="2376264"/>
          </a:xfrm>
          <a:prstGeom prst="rect">
            <a:avLst/>
          </a:prstGeom>
        </p:spPr>
      </p:pic>
      <p:pic>
        <p:nvPicPr>
          <p:cNvPr id="19" name="Рисунок 18" descr="DSCN53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3568" y="3212976"/>
            <a:ext cx="3240000" cy="243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548680"/>
            <a:ext cx="3096344" cy="367240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Я побывал в морском порту, посетил музей якорей под открытым небом, съездил на морскую прогулку на катере, поднимался на фуникулёре и спускался по Потемкинской лестнице, которая насчитывает 192 ступени.</a:t>
            </a:r>
            <a:endParaRPr lang="ru-RU" sz="2400" dirty="0"/>
          </a:p>
        </p:txBody>
      </p:sp>
      <p:pic>
        <p:nvPicPr>
          <p:cNvPr id="4" name="Содержимое 3" descr="DSCN526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980728"/>
            <a:ext cx="2700848" cy="1844824"/>
          </a:xfrm>
          <a:prstGeom prst="rect">
            <a:avLst/>
          </a:prstGeom>
        </p:spPr>
      </p:pic>
      <p:pic>
        <p:nvPicPr>
          <p:cNvPr id="8" name="Рисунок 7" descr="DSCN4708.JPG"/>
          <p:cNvPicPr>
            <a:picLocks noChangeAspect="1"/>
          </p:cNvPicPr>
          <p:nvPr/>
        </p:nvPicPr>
        <p:blipFill>
          <a:blip r:embed="rId3" cstate="email"/>
          <a:srcRect b="-11"/>
          <a:stretch>
            <a:fillRect/>
          </a:stretch>
        </p:blipFill>
        <p:spPr>
          <a:xfrm>
            <a:off x="323528" y="3789040"/>
            <a:ext cx="2628480" cy="2160240"/>
          </a:xfrm>
          <a:prstGeom prst="rect">
            <a:avLst/>
          </a:prstGeom>
        </p:spPr>
      </p:pic>
      <p:pic>
        <p:nvPicPr>
          <p:cNvPr id="10" name="Рисунок 9" descr="DSCN473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6054208" y="650648"/>
            <a:ext cx="3120000" cy="2340000"/>
          </a:xfrm>
          <a:prstGeom prst="rect">
            <a:avLst/>
          </a:prstGeom>
        </p:spPr>
      </p:pic>
      <p:pic>
        <p:nvPicPr>
          <p:cNvPr id="14" name="Рисунок 13" descr="DSCN47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24128" y="3717032"/>
            <a:ext cx="3132000" cy="2349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4293096"/>
            <a:ext cx="4680520" cy="22951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Мне очень понравилась экскурсия в музее восковых фигур и на выставке бабочек.</a:t>
            </a:r>
            <a:endParaRPr lang="ru-RU" sz="2400" dirty="0"/>
          </a:p>
        </p:txBody>
      </p:sp>
      <p:pic>
        <p:nvPicPr>
          <p:cNvPr id="4" name="Содержимое 3" descr="DSCN51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900391" y="763905"/>
            <a:ext cx="3094746" cy="2376264"/>
          </a:xfrm>
          <a:prstGeom prst="rect">
            <a:avLst/>
          </a:prstGeom>
        </p:spPr>
      </p:pic>
      <p:pic>
        <p:nvPicPr>
          <p:cNvPr id="5" name="Рисунок 4" descr="DSCN51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860072" y="836672"/>
            <a:ext cx="2880000" cy="2160000"/>
          </a:xfrm>
          <a:prstGeom prst="rect">
            <a:avLst/>
          </a:prstGeom>
        </p:spPr>
      </p:pic>
      <p:pic>
        <p:nvPicPr>
          <p:cNvPr id="8" name="Рисунок 7" descr="DSCN47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3645024"/>
            <a:ext cx="3792000" cy="28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В Одессе множество памятников: основателю города императрице Екатерине Великой,  А.С. Пушкину, Остапу </a:t>
            </a:r>
            <a:r>
              <a:rPr lang="ru-RU" sz="2400" dirty="0" err="1" smtClean="0"/>
              <a:t>Бендеру</a:t>
            </a:r>
            <a:r>
              <a:rPr lang="ru-RU" sz="2400" dirty="0" smtClean="0"/>
              <a:t> и 12-му стулу и много-много других.  А ещё там растут огромные вековые деревья – платаны.</a:t>
            </a:r>
            <a:endParaRPr lang="ru-RU" sz="2400" dirty="0"/>
          </a:p>
        </p:txBody>
      </p:sp>
      <p:pic>
        <p:nvPicPr>
          <p:cNvPr id="4" name="Содержимое 3" descr="DSCN52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3598100" y="1306556"/>
            <a:ext cx="2343592" cy="2268000"/>
          </a:xfrm>
          <a:prstGeom prst="rect">
            <a:avLst/>
          </a:prstGeom>
        </p:spPr>
      </p:pic>
      <p:pic>
        <p:nvPicPr>
          <p:cNvPr id="5" name="Рисунок 4" descr="DSCN52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6234228" y="1262716"/>
            <a:ext cx="2831968" cy="2123976"/>
          </a:xfrm>
          <a:prstGeom prst="rect">
            <a:avLst/>
          </a:prstGeom>
        </p:spPr>
      </p:pic>
      <p:pic>
        <p:nvPicPr>
          <p:cNvPr id="6" name="Рисунок 5" descr="DSCN526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149552" y="2090808"/>
            <a:ext cx="2975984" cy="2340000"/>
          </a:xfrm>
          <a:prstGeom prst="rect">
            <a:avLst/>
          </a:prstGeom>
        </p:spPr>
      </p:pic>
      <p:pic>
        <p:nvPicPr>
          <p:cNvPr id="7" name="Рисунок 6" descr="DSCN524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2759840" y="4089032"/>
            <a:ext cx="2976000" cy="2232000"/>
          </a:xfrm>
          <a:prstGeom prst="rect">
            <a:avLst/>
          </a:prstGeom>
        </p:spPr>
      </p:pic>
      <p:pic>
        <p:nvPicPr>
          <p:cNvPr id="22" name="Рисунок 21" descr="DSCN4657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6422040" y="4243256"/>
            <a:ext cx="2376264" cy="23319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322637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Мы гуляли по набережным, дышали морским воздухом. Посетили океанариум  и побывали на шоу дельфинов в дельфинарии, посмотрели на город с высоты птичьего полета, катаясь на самом высоком в Украине колесе обозрения. А ещё я был в зоопарке.</a:t>
            </a:r>
            <a:endParaRPr lang="ru-RU" sz="2400" dirty="0"/>
          </a:p>
        </p:txBody>
      </p:sp>
      <p:pic>
        <p:nvPicPr>
          <p:cNvPr id="4" name="Рисунок 3" descr="DSCN46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6054208" y="3819000"/>
            <a:ext cx="3120000" cy="2340000"/>
          </a:xfrm>
          <a:prstGeom prst="rect">
            <a:avLst/>
          </a:prstGeom>
        </p:spPr>
      </p:pic>
      <p:pic>
        <p:nvPicPr>
          <p:cNvPr id="5" name="Рисунок 4" descr="DSCN46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8104" y="476672"/>
            <a:ext cx="3360000" cy="2520000"/>
          </a:xfrm>
          <a:prstGeom prst="rect">
            <a:avLst/>
          </a:prstGeom>
        </p:spPr>
      </p:pic>
      <p:pic>
        <p:nvPicPr>
          <p:cNvPr id="7" name="Рисунок 6" descr="DSCN4611.JPG"/>
          <p:cNvPicPr>
            <a:picLocks noChangeAspect="1"/>
          </p:cNvPicPr>
          <p:nvPr/>
        </p:nvPicPr>
        <p:blipFill>
          <a:blip r:embed="rId4" cstate="email"/>
          <a:srcRect t="-12"/>
          <a:stretch>
            <a:fillRect/>
          </a:stretch>
        </p:blipFill>
        <p:spPr>
          <a:xfrm rot="5400000">
            <a:off x="3397560" y="3811352"/>
            <a:ext cx="2852936" cy="2664296"/>
          </a:xfrm>
          <a:prstGeom prst="rect">
            <a:avLst/>
          </a:prstGeom>
        </p:spPr>
      </p:pic>
      <p:pic>
        <p:nvPicPr>
          <p:cNvPr id="8" name="Рисунок 7" descr="DSCN477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79512" y="3933056"/>
            <a:ext cx="3024336" cy="24839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250704" cy="648072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Конец лета я провел на даче с бабушкой  в Подмосковье. А на выходные к нам приезжали папа и мама. На даче я играл с бабушкой в бадминтон и футбол, мы читали книжки и играли в морской бой, лепили из пластилина и рисовали.  С родителями мы ходили в лес за грибами.</a:t>
            </a:r>
            <a:br>
              <a:rPr lang="ru-RU" sz="2400" dirty="0" smtClean="0"/>
            </a:br>
            <a:r>
              <a:rPr lang="ru-RU" sz="2400" dirty="0" smtClean="0"/>
              <a:t>КАК ЖАЛКО, ЧТО ЛЕТО ТАК БЫСТРО ЗАКОНЧИЛОСЬ!!!</a:t>
            </a:r>
            <a:endParaRPr lang="ru-RU" sz="2400" dirty="0"/>
          </a:p>
        </p:txBody>
      </p:sp>
      <p:pic>
        <p:nvPicPr>
          <p:cNvPr id="9" name="Рисунок 8" descr="DSCN31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7984" y="404664"/>
            <a:ext cx="4032448" cy="3024336"/>
          </a:xfrm>
          <a:prstGeom prst="rect">
            <a:avLst/>
          </a:prstGeom>
        </p:spPr>
      </p:pic>
      <p:pic>
        <p:nvPicPr>
          <p:cNvPr id="10" name="Рисунок 9" descr="DSCN311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779912" y="3573016"/>
            <a:ext cx="2571750" cy="3096344"/>
          </a:xfrm>
          <a:prstGeom prst="rect">
            <a:avLst/>
          </a:prstGeom>
        </p:spPr>
      </p:pic>
      <p:pic>
        <p:nvPicPr>
          <p:cNvPr id="13" name="Рисунок 12" descr="DSCN312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660232" y="3573016"/>
            <a:ext cx="2304464" cy="30243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297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  «КАК Я ПРОВЕЛ ЛЕТО»</vt:lpstr>
      <vt:lpstr>Лето в этом году у меня началось еще в конце апреля. Да-да, именно тогда после выпускного в детском саду я с папой и бабушкой поехал на Украину, где находилась в командировке моя мама.  Я отдыхал в деревне, сажал грядки и ухаживал за ними, катался с папой на мотоцикле, качался на качелях, отдыхал  в гамаке в тени вишневых деревьев и читал  интересные книжки.</vt:lpstr>
      <vt:lpstr>Потом я ездил в г. Одессу, где работала моя мама. Мне там очень понравилось. Мы  много гуляли по городу  и  осматривали достопримечательности. Посещали музеи и гуляли в парках.</vt:lpstr>
      <vt:lpstr>Я побывал в морском порту, посетил музей якорей под открытым небом, съездил на морскую прогулку на катере, поднимался на фуникулёре и спускался по Потемкинской лестнице, которая насчитывает 192 ступени.</vt:lpstr>
      <vt:lpstr>Мне очень понравилась экскурсия в музее восковых фигур и на выставке бабочек.</vt:lpstr>
      <vt:lpstr>В Одессе множество памятников: основателю города императрице Екатерине Великой,  А.С. Пушкину, Остапу Бендеру и 12-му стулу и много-много других.  А ещё там растут огромные вековые деревья – платаны.</vt:lpstr>
      <vt:lpstr>Мы гуляли по набережным, дышали морским воздухом. Посетили океанариум  и побывали на шоу дельфинов в дельфинарии, посмотрели на город с высоты птичьего полета, катаясь на самом высоком в Украине колесе обозрения. А ещё я был в зоопарке.</vt:lpstr>
      <vt:lpstr>Конец лета я провел на даче с бабушкой  в Подмосковье. А на выходные к нам приезжали папа и мама. На даче я играл с бабушкой в бадминтон и футбол, мы читали книжки и играли в морской бой, лепили из пластилина и рисовали.  С родителями мы ходили в лес за грибами. КАК ЖАЛКО, ЧТО ЛЕТО ТАК БЫСТРО ЗАКОНЧИЛОСЬ!!!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«КАК Я ПРОВЕЛ ЛЕТО»</dc:title>
  <dc:creator>Lenovo</dc:creator>
  <cp:lastModifiedBy>Наталья</cp:lastModifiedBy>
  <cp:revision>61</cp:revision>
  <dcterms:created xsi:type="dcterms:W3CDTF">2013-09-24T11:02:24Z</dcterms:created>
  <dcterms:modified xsi:type="dcterms:W3CDTF">2013-09-26T08:53:18Z</dcterms:modified>
</cp:coreProperties>
</file>