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8" autoAdjust="0"/>
    <p:restoredTop sz="94660"/>
  </p:normalViewPr>
  <p:slideViewPr>
    <p:cSldViewPr>
      <p:cViewPr varScale="1">
        <p:scale>
          <a:sx n="45" d="100"/>
          <a:sy n="45" d="100"/>
        </p:scale>
        <p:origin x="-12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Лирика М.Цветаевой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«Кто создан из камня»</a:t>
            </a:r>
          </a:p>
          <a:p>
            <a:r>
              <a:rPr lang="ru-RU" dirty="0" smtClean="0"/>
              <a:t>«Идёшь на меня похожий»</a:t>
            </a:r>
          </a:p>
          <a:p>
            <a:r>
              <a:rPr lang="ru-RU" dirty="0" smtClean="0"/>
              <a:t>«Уж сколько их упало в эту бездну»</a:t>
            </a:r>
          </a:p>
          <a:p>
            <a:r>
              <a:rPr lang="ru-RU" dirty="0" smtClean="0"/>
              <a:t>«Моим стихам написанным так рано»</a:t>
            </a:r>
          </a:p>
          <a:p>
            <a:r>
              <a:rPr lang="ru-RU" dirty="0" smtClean="0"/>
              <a:t>«Тоска по Родине! Давно…»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«Кто создан из камня, кто создан из глины»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Кто создан из камня, кто создан из глины,-</a:t>
            </a:r>
            <a:br>
              <a:rPr lang="ru-RU" dirty="0" smtClean="0"/>
            </a:br>
            <a:r>
              <a:rPr lang="ru-RU" dirty="0" smtClean="0"/>
              <a:t>А я серебрюсь и сверкаю!</a:t>
            </a:r>
            <a:br>
              <a:rPr lang="ru-RU" dirty="0" smtClean="0"/>
            </a:br>
            <a:r>
              <a:rPr lang="ru-RU" dirty="0" smtClean="0"/>
              <a:t>Мне дело - измена, мне имя - Марина,</a:t>
            </a:r>
            <a:br>
              <a:rPr lang="ru-RU" dirty="0" smtClean="0"/>
            </a:br>
            <a:r>
              <a:rPr lang="ru-RU" dirty="0" smtClean="0"/>
              <a:t>Я - бренная пена морская.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Кто создан из глины, кто создан из плоти -</a:t>
            </a:r>
            <a:br>
              <a:rPr lang="ru-RU" dirty="0" smtClean="0"/>
            </a:br>
            <a:r>
              <a:rPr lang="ru-RU" dirty="0" smtClean="0"/>
              <a:t>Тем гроб и </a:t>
            </a:r>
            <a:r>
              <a:rPr lang="ru-RU" dirty="0" err="1" smtClean="0"/>
              <a:t>нагробные</a:t>
            </a:r>
            <a:r>
              <a:rPr lang="ru-RU" dirty="0" smtClean="0"/>
              <a:t> плиты...</a:t>
            </a:r>
            <a:br>
              <a:rPr lang="ru-RU" dirty="0" smtClean="0"/>
            </a:br>
            <a:r>
              <a:rPr lang="ru-RU" dirty="0" smtClean="0"/>
              <a:t>- В купели морской крещена - и в полете</a:t>
            </a:r>
            <a:br>
              <a:rPr lang="ru-RU" dirty="0" smtClean="0"/>
            </a:br>
            <a:r>
              <a:rPr lang="ru-RU" dirty="0" smtClean="0"/>
              <a:t>Своем - непрестанно разбита!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Сквозь каждое сердце, сквозь каждые сети</a:t>
            </a:r>
            <a:br>
              <a:rPr lang="ru-RU" dirty="0" smtClean="0"/>
            </a:br>
            <a:r>
              <a:rPr lang="ru-RU" dirty="0" smtClean="0"/>
              <a:t>Пробьется мое своеволье.</a:t>
            </a:r>
            <a:br>
              <a:rPr lang="ru-RU" dirty="0" smtClean="0"/>
            </a:br>
            <a:r>
              <a:rPr lang="ru-RU" dirty="0" smtClean="0"/>
              <a:t>Меня - видишь кудри беспутные эти?-</a:t>
            </a:r>
            <a:br>
              <a:rPr lang="ru-RU" dirty="0" smtClean="0"/>
            </a:br>
            <a:r>
              <a:rPr lang="ru-RU" dirty="0" smtClean="0"/>
              <a:t>Земною не сделаешь солью.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Дробясь о гранитные ваши колена,</a:t>
            </a:r>
            <a:br>
              <a:rPr lang="ru-RU" dirty="0" smtClean="0"/>
            </a:br>
            <a:r>
              <a:rPr lang="ru-RU" dirty="0" smtClean="0"/>
              <a:t>Я с каждой волной - воскресаю!</a:t>
            </a:r>
            <a:br>
              <a:rPr lang="ru-RU" dirty="0" smtClean="0"/>
            </a:br>
            <a:r>
              <a:rPr lang="ru-RU" dirty="0" smtClean="0"/>
              <a:t>Да здравствует пена - веселая пена -</a:t>
            </a:r>
            <a:br>
              <a:rPr lang="ru-RU" dirty="0" smtClean="0"/>
            </a:br>
            <a:r>
              <a:rPr lang="ru-RU" dirty="0" smtClean="0"/>
              <a:t>Высокая пена морская!   1920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«Идёшь на меня похожий…»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Идешь на меня похожий,</a:t>
            </a:r>
          </a:p>
          <a:p>
            <a:pPr>
              <a:buNone/>
            </a:pPr>
            <a:r>
              <a:rPr lang="ru-RU" dirty="0" smtClean="0"/>
              <a:t>Глаза устремляя вниз.</a:t>
            </a:r>
          </a:p>
          <a:p>
            <a:pPr>
              <a:buNone/>
            </a:pPr>
            <a:r>
              <a:rPr lang="ru-RU" dirty="0" smtClean="0"/>
              <a:t>Я их опускала — тоже!</a:t>
            </a:r>
          </a:p>
          <a:p>
            <a:pPr>
              <a:buNone/>
            </a:pPr>
            <a:r>
              <a:rPr lang="ru-RU" dirty="0" smtClean="0"/>
              <a:t>Прохожий, остановись!</a:t>
            </a:r>
          </a:p>
          <a:p>
            <a:pPr>
              <a:buNone/>
            </a:pPr>
            <a:r>
              <a:rPr lang="ru-RU" dirty="0" smtClean="0"/>
              <a:t>Прочти — слепоты куриной</a:t>
            </a:r>
          </a:p>
          <a:p>
            <a:pPr>
              <a:buNone/>
            </a:pPr>
            <a:r>
              <a:rPr lang="ru-RU" dirty="0" smtClean="0"/>
              <a:t>И маков нарвав букет,</a:t>
            </a:r>
          </a:p>
          <a:p>
            <a:pPr>
              <a:buNone/>
            </a:pPr>
            <a:r>
              <a:rPr lang="ru-RU" dirty="0" smtClean="0"/>
              <a:t>Что звали меня Мариной</a:t>
            </a:r>
          </a:p>
          <a:p>
            <a:pPr>
              <a:buNone/>
            </a:pPr>
            <a:r>
              <a:rPr lang="ru-RU" dirty="0" smtClean="0"/>
              <a:t>И сколько мне было лет.</a:t>
            </a:r>
          </a:p>
          <a:p>
            <a:pPr>
              <a:buNone/>
            </a:pPr>
            <a:r>
              <a:rPr lang="ru-RU" dirty="0" smtClean="0"/>
              <a:t>Не думай, что здесь — могила,</a:t>
            </a:r>
          </a:p>
          <a:p>
            <a:pPr>
              <a:buNone/>
            </a:pPr>
            <a:r>
              <a:rPr lang="ru-RU" dirty="0" smtClean="0"/>
              <a:t>Что я появлюсь, грозя…</a:t>
            </a:r>
          </a:p>
          <a:p>
            <a:pPr>
              <a:buNone/>
            </a:pPr>
            <a:r>
              <a:rPr lang="ru-RU" dirty="0" smtClean="0"/>
              <a:t>Я слишком сама любила</a:t>
            </a:r>
          </a:p>
          <a:p>
            <a:pPr>
              <a:buNone/>
            </a:pPr>
            <a:r>
              <a:rPr lang="ru-RU" dirty="0" smtClean="0"/>
              <a:t>Смеяться, когда нельзя!</a:t>
            </a:r>
          </a:p>
          <a:p>
            <a:pPr>
              <a:buNone/>
            </a:pPr>
            <a:r>
              <a:rPr lang="ru-RU" dirty="0" smtClean="0"/>
              <a:t>И кровь приливала к коже,</a:t>
            </a:r>
          </a:p>
          <a:p>
            <a:pPr>
              <a:buNone/>
            </a:pPr>
            <a:r>
              <a:rPr lang="ru-RU" dirty="0" smtClean="0"/>
              <a:t>И кудри мои вились…</a:t>
            </a:r>
          </a:p>
          <a:p>
            <a:pPr>
              <a:buNone/>
            </a:pPr>
            <a:r>
              <a:rPr lang="ru-RU" dirty="0" smtClean="0"/>
              <a:t>Я тоже </a:t>
            </a:r>
            <a:r>
              <a:rPr lang="ru-RU" i="1" dirty="0" smtClean="0"/>
              <a:t>была</a:t>
            </a:r>
            <a:r>
              <a:rPr lang="ru-RU" dirty="0" smtClean="0"/>
              <a:t>, прохожий!</a:t>
            </a:r>
            <a:br>
              <a:rPr lang="ru-RU" dirty="0" smtClean="0"/>
            </a:br>
            <a:r>
              <a:rPr lang="ru-RU" dirty="0" smtClean="0"/>
              <a:t>Прохожий, остановись!</a:t>
            </a:r>
          </a:p>
          <a:p>
            <a:pPr>
              <a:buNone/>
            </a:pPr>
            <a:r>
              <a:rPr lang="ru-RU" dirty="0" smtClean="0"/>
              <a:t>      Сорви себе стебель дикий</a:t>
            </a:r>
            <a:br>
              <a:rPr lang="ru-RU" dirty="0" smtClean="0"/>
            </a:br>
            <a:r>
              <a:rPr lang="ru-RU" dirty="0" smtClean="0"/>
              <a:t>И ягоду ему вслед, -</a:t>
            </a:r>
            <a:br>
              <a:rPr lang="ru-RU" dirty="0" smtClean="0"/>
            </a:br>
            <a:r>
              <a:rPr lang="ru-RU" dirty="0" smtClean="0"/>
              <a:t>Кладбищенской земляники</a:t>
            </a:r>
            <a:br>
              <a:rPr lang="ru-RU" dirty="0" smtClean="0"/>
            </a:br>
            <a:r>
              <a:rPr lang="ru-RU" dirty="0" smtClean="0"/>
              <a:t>Крупнее и слаще нет.</a:t>
            </a:r>
          </a:p>
          <a:p>
            <a:pPr>
              <a:buNone/>
            </a:pPr>
            <a:r>
              <a:rPr lang="ru-RU" dirty="0" smtClean="0"/>
              <a:t>      Но только не стой угрюмо,</a:t>
            </a:r>
            <a:br>
              <a:rPr lang="ru-RU" dirty="0" smtClean="0"/>
            </a:br>
            <a:r>
              <a:rPr lang="ru-RU" dirty="0" smtClean="0"/>
              <a:t>Главу опустив на грудь.</a:t>
            </a:r>
            <a:br>
              <a:rPr lang="ru-RU" dirty="0" smtClean="0"/>
            </a:br>
            <a:r>
              <a:rPr lang="ru-RU" dirty="0" smtClean="0"/>
              <a:t>Легко обо мне подумай,</a:t>
            </a:r>
            <a:br>
              <a:rPr lang="ru-RU" dirty="0" smtClean="0"/>
            </a:br>
            <a:r>
              <a:rPr lang="ru-RU" dirty="0" smtClean="0"/>
              <a:t>Легко обо мне забудь.</a:t>
            </a:r>
          </a:p>
          <a:p>
            <a:pPr>
              <a:buNone/>
            </a:pPr>
            <a:r>
              <a:rPr lang="ru-RU" dirty="0" smtClean="0"/>
              <a:t>      Как луч тебя освещает!</a:t>
            </a:r>
            <a:br>
              <a:rPr lang="ru-RU" dirty="0" smtClean="0"/>
            </a:br>
            <a:r>
              <a:rPr lang="ru-RU" dirty="0" smtClean="0"/>
              <a:t>Ты весь в золотой пыли…</a:t>
            </a:r>
            <a:br>
              <a:rPr lang="ru-RU" dirty="0" smtClean="0"/>
            </a:br>
            <a:r>
              <a:rPr lang="ru-RU" dirty="0" smtClean="0"/>
              <a:t>- И пусть тебя не смущает</a:t>
            </a:r>
            <a:br>
              <a:rPr lang="ru-RU" dirty="0" smtClean="0"/>
            </a:br>
            <a:r>
              <a:rPr lang="ru-RU" dirty="0" smtClean="0"/>
              <a:t>Мой голос из-под земли.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Коктебель, 3 мая 1913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5180"/>
            <a:ext cx="8229600" cy="797555"/>
          </a:xfrm>
        </p:spPr>
        <p:txBody>
          <a:bodyPr>
            <a:noAutofit/>
          </a:bodyPr>
          <a:lstStyle/>
          <a:p>
            <a:r>
              <a:rPr lang="ru-RU" sz="2800" dirty="0" smtClean="0"/>
              <a:t>«Уж сколько их упало в эту бездну»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54642"/>
            <a:ext cx="8229600" cy="5270702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Уж сколько их упало в эту бездну,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Разверстую вдали!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Настанет день, когда и я исчезну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 поверхности земли.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Застынет всё, что пело и боролось,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Сияло и рвалось: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зелень глаз моих, и нежный голос,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золото волос.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будет жизнь с ее насущным хлебом,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 забывчивостью дня.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будет всё - как будто бы под небом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не было меня!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Изменчивой, как дети, в каждой мине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так недолго злой,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Любившей час, когда дрова в камине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Становятся золой,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Виолончель и кавалькады в чаще,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колокол в селе...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Меня, такой живой и настоящей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ласковой земле!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 вам всем - что мне, ни в чем не знавшей меры,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Чужие и свои?!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Я обращаюсь с требованьем веры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с просьбой о любви.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день и ночь,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 письменно и устно: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 правду да и нет,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 то, что мне так часто - слишком грустно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только двадцать лет,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 то, что мне - прямая неизбежность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Прощение обид,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 всю мою безудержную нежность,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слишком гордый вид,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 быстроту стремительных событий,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 правду, за игру...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Послушайте! - Еще меня любите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За то, что я умру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1913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«Моим стихам написанным </a:t>
            </a:r>
            <a:br>
              <a:rPr lang="ru-RU" dirty="0" smtClean="0"/>
            </a:br>
            <a:r>
              <a:rPr lang="ru-RU" dirty="0" smtClean="0"/>
              <a:t>так рано»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Моим стихам, написанным так рано,</a:t>
            </a:r>
          </a:p>
          <a:p>
            <a:pPr>
              <a:buNone/>
            </a:pPr>
            <a:r>
              <a:rPr lang="ru-RU" dirty="0" smtClean="0"/>
              <a:t>Что и не знала я, что я — поэт,</a:t>
            </a:r>
          </a:p>
          <a:p>
            <a:pPr>
              <a:buNone/>
            </a:pPr>
            <a:r>
              <a:rPr lang="ru-RU" dirty="0" smtClean="0"/>
              <a:t>Сорвавшимся, как брызги из фонтана,</a:t>
            </a:r>
          </a:p>
          <a:p>
            <a:pPr>
              <a:buNone/>
            </a:pPr>
            <a:r>
              <a:rPr lang="ru-RU" dirty="0" smtClean="0"/>
              <a:t>Как искры из ракет,</a:t>
            </a:r>
          </a:p>
          <a:p>
            <a:r>
              <a:rPr lang="ru-RU" dirty="0" smtClean="0"/>
              <a:t>Ворвавшимся, как маленькие черти,</a:t>
            </a:r>
            <a:br>
              <a:rPr lang="ru-RU" dirty="0" smtClean="0"/>
            </a:br>
            <a:r>
              <a:rPr lang="ru-RU" dirty="0" smtClean="0"/>
              <a:t>В святилище, где сон и фимиам,</a:t>
            </a:r>
            <a:br>
              <a:rPr lang="ru-RU" dirty="0" smtClean="0"/>
            </a:br>
            <a:r>
              <a:rPr lang="ru-RU" dirty="0" smtClean="0"/>
              <a:t>Моим стихам о юности и смерти,</a:t>
            </a:r>
            <a:br>
              <a:rPr lang="ru-RU" dirty="0" smtClean="0"/>
            </a:br>
            <a:r>
              <a:rPr lang="ru-RU" dirty="0" smtClean="0"/>
              <a:t>- Нечитанным стихам! -</a:t>
            </a:r>
          </a:p>
          <a:p>
            <a:pPr>
              <a:buNone/>
            </a:pPr>
            <a:r>
              <a:rPr lang="ru-RU" dirty="0" smtClean="0"/>
              <a:t>Разбросанным в пыли по магазинам</a:t>
            </a:r>
          </a:p>
          <a:p>
            <a:pPr>
              <a:buNone/>
            </a:pPr>
            <a:r>
              <a:rPr lang="ru-RU" dirty="0" smtClean="0"/>
              <a:t>(Где их никто не брал и не берет!),</a:t>
            </a:r>
          </a:p>
          <a:p>
            <a:pPr>
              <a:buNone/>
            </a:pPr>
            <a:r>
              <a:rPr lang="ru-RU" dirty="0" smtClean="0"/>
              <a:t>Моим стихам, как драгоценным винам,</a:t>
            </a:r>
          </a:p>
          <a:p>
            <a:pPr>
              <a:buNone/>
            </a:pPr>
            <a:r>
              <a:rPr lang="ru-RU" dirty="0" smtClean="0"/>
              <a:t>Настанет свой черед.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Май1913, Коктебель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«Тоска по Родине! Давно…»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4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Тоска по родине! Давно </a:t>
            </a:r>
          </a:p>
          <a:p>
            <a:pPr>
              <a:buNone/>
            </a:pPr>
            <a:r>
              <a:rPr lang="ru-RU" dirty="0" smtClean="0"/>
              <a:t>Разоблаченная морока! </a:t>
            </a:r>
          </a:p>
          <a:p>
            <a:pPr>
              <a:buNone/>
            </a:pPr>
            <a:r>
              <a:rPr lang="ru-RU" dirty="0" smtClean="0"/>
              <a:t>Мне совершенно все равно — </a:t>
            </a:r>
          </a:p>
          <a:p>
            <a:pPr>
              <a:buNone/>
            </a:pPr>
            <a:r>
              <a:rPr lang="ru-RU" dirty="0" smtClean="0"/>
              <a:t>Где — совершенно одинокой </a:t>
            </a:r>
          </a:p>
          <a:p>
            <a:pPr>
              <a:buNone/>
            </a:pPr>
            <a:r>
              <a:rPr lang="ru-RU" dirty="0" smtClean="0"/>
              <a:t>Быть, по каким камням домой </a:t>
            </a:r>
          </a:p>
          <a:p>
            <a:pPr>
              <a:buNone/>
            </a:pPr>
            <a:r>
              <a:rPr lang="ru-RU" dirty="0" smtClean="0"/>
              <a:t>Брести с кошелкою базарной </a:t>
            </a:r>
          </a:p>
          <a:p>
            <a:pPr>
              <a:buNone/>
            </a:pPr>
            <a:r>
              <a:rPr lang="ru-RU" dirty="0" smtClean="0"/>
              <a:t>В дом, и не знающий, что — мой, </a:t>
            </a:r>
          </a:p>
          <a:p>
            <a:pPr>
              <a:buNone/>
            </a:pPr>
            <a:r>
              <a:rPr lang="ru-RU" dirty="0" smtClean="0"/>
              <a:t>Как госпиталь или казарма. </a:t>
            </a:r>
          </a:p>
          <a:p>
            <a:pPr>
              <a:buNone/>
            </a:pPr>
            <a:r>
              <a:rPr lang="ru-RU" dirty="0" smtClean="0"/>
              <a:t>Мне все равно, каких среди </a:t>
            </a:r>
          </a:p>
          <a:p>
            <a:pPr>
              <a:buNone/>
            </a:pPr>
            <a:r>
              <a:rPr lang="ru-RU" dirty="0" smtClean="0"/>
              <a:t>Лиц ощетиниваться пленным Львом, </a:t>
            </a:r>
          </a:p>
          <a:p>
            <a:pPr>
              <a:buNone/>
            </a:pPr>
            <a:r>
              <a:rPr lang="ru-RU" dirty="0" smtClean="0"/>
              <a:t>из какой людской среды </a:t>
            </a:r>
          </a:p>
          <a:p>
            <a:pPr>
              <a:buNone/>
            </a:pPr>
            <a:r>
              <a:rPr lang="ru-RU" dirty="0" smtClean="0"/>
              <a:t>Быть вытесненной — непременно — </a:t>
            </a:r>
          </a:p>
          <a:p>
            <a:pPr>
              <a:buNone/>
            </a:pPr>
            <a:r>
              <a:rPr lang="ru-RU" dirty="0" smtClean="0"/>
              <a:t>В себя, в </a:t>
            </a:r>
            <a:r>
              <a:rPr lang="ru-RU" dirty="0" err="1" smtClean="0"/>
              <a:t>единоличье</a:t>
            </a:r>
            <a:r>
              <a:rPr lang="ru-RU" dirty="0" smtClean="0"/>
              <a:t> чувств. </a:t>
            </a:r>
          </a:p>
          <a:p>
            <a:pPr>
              <a:buNone/>
            </a:pPr>
            <a:r>
              <a:rPr lang="ru-RU" dirty="0" smtClean="0"/>
              <a:t>Камчатским медведем без льдины </a:t>
            </a:r>
          </a:p>
          <a:p>
            <a:pPr>
              <a:buNone/>
            </a:pPr>
            <a:r>
              <a:rPr lang="ru-RU" dirty="0" smtClean="0"/>
              <a:t>Где не ужиться (и не тщусь!), </a:t>
            </a:r>
          </a:p>
          <a:p>
            <a:pPr>
              <a:buNone/>
            </a:pPr>
            <a:r>
              <a:rPr lang="ru-RU" dirty="0" smtClean="0"/>
              <a:t>Где унижаться — мне едино. </a:t>
            </a:r>
          </a:p>
          <a:p>
            <a:pPr>
              <a:buNone/>
            </a:pPr>
            <a:r>
              <a:rPr lang="ru-RU" dirty="0" smtClean="0"/>
              <a:t>Не обольщусь и языком Родным, </a:t>
            </a:r>
          </a:p>
          <a:p>
            <a:pPr>
              <a:buNone/>
            </a:pPr>
            <a:r>
              <a:rPr lang="ru-RU" dirty="0" smtClean="0"/>
              <a:t>его призывом млечным. </a:t>
            </a:r>
          </a:p>
          <a:p>
            <a:pPr>
              <a:buNone/>
            </a:pPr>
            <a:r>
              <a:rPr lang="ru-RU" dirty="0" smtClean="0"/>
              <a:t>Мне безразлично, на каком </a:t>
            </a:r>
          </a:p>
          <a:p>
            <a:pPr>
              <a:buNone/>
            </a:pPr>
            <a:r>
              <a:rPr lang="ru-RU" dirty="0" err="1" smtClean="0"/>
              <a:t>Непонимаемой</a:t>
            </a:r>
            <a:r>
              <a:rPr lang="ru-RU" dirty="0" smtClean="0"/>
              <a:t> быть встречным! </a:t>
            </a:r>
          </a:p>
          <a:p>
            <a:pPr>
              <a:buNone/>
            </a:pPr>
            <a:r>
              <a:rPr lang="ru-RU" dirty="0" smtClean="0"/>
              <a:t>(Читателем, газетных тонн </a:t>
            </a:r>
          </a:p>
          <a:p>
            <a:pPr>
              <a:buNone/>
            </a:pPr>
            <a:r>
              <a:rPr lang="ru-RU" dirty="0" err="1" smtClean="0"/>
              <a:t>Глотателем</a:t>
            </a:r>
            <a:r>
              <a:rPr lang="ru-RU" dirty="0" smtClean="0"/>
              <a:t>, </a:t>
            </a:r>
            <a:r>
              <a:rPr lang="ru-RU" dirty="0" err="1" smtClean="0"/>
              <a:t>доильцем</a:t>
            </a:r>
            <a:r>
              <a:rPr lang="ru-RU" dirty="0" smtClean="0"/>
              <a:t> сплетен...) </a:t>
            </a:r>
          </a:p>
          <a:p>
            <a:pPr>
              <a:buNone/>
            </a:pPr>
            <a:r>
              <a:rPr lang="ru-RU" dirty="0" smtClean="0"/>
              <a:t>Двадцатого столетья — он, </a:t>
            </a:r>
          </a:p>
          <a:p>
            <a:pPr>
              <a:buNone/>
            </a:pPr>
            <a:r>
              <a:rPr lang="ru-RU" dirty="0" smtClean="0"/>
              <a:t>А я — до всякого столетья! </a:t>
            </a:r>
          </a:p>
          <a:p>
            <a:pPr>
              <a:buNone/>
            </a:pPr>
            <a:r>
              <a:rPr lang="ru-RU" dirty="0" smtClean="0"/>
              <a:t>Остолбеневши, как бревно, </a:t>
            </a:r>
          </a:p>
          <a:p>
            <a:pPr>
              <a:buNone/>
            </a:pPr>
            <a:r>
              <a:rPr lang="ru-RU" dirty="0" smtClean="0"/>
              <a:t>Оставшееся от аллеи, </a:t>
            </a:r>
          </a:p>
          <a:p>
            <a:pPr>
              <a:buNone/>
            </a:pPr>
            <a:r>
              <a:rPr lang="ru-RU" dirty="0" smtClean="0"/>
              <a:t>Мне все — равны, мне всё — равно; </a:t>
            </a:r>
          </a:p>
          <a:p>
            <a:pPr>
              <a:buNone/>
            </a:pPr>
            <a:r>
              <a:rPr lang="ru-RU" dirty="0" smtClean="0"/>
              <a:t>И, может быть, всего равнее — </a:t>
            </a:r>
          </a:p>
          <a:p>
            <a:pPr>
              <a:buNone/>
            </a:pPr>
            <a:r>
              <a:rPr lang="ru-RU" dirty="0" smtClean="0"/>
              <a:t>Роднее бывшее — всего. </a:t>
            </a:r>
          </a:p>
          <a:p>
            <a:pPr>
              <a:buNone/>
            </a:pPr>
            <a:r>
              <a:rPr lang="ru-RU" dirty="0" smtClean="0"/>
              <a:t>Все признаки с меня, все меты, </a:t>
            </a:r>
          </a:p>
          <a:p>
            <a:pPr>
              <a:buNone/>
            </a:pPr>
            <a:r>
              <a:rPr lang="ru-RU" dirty="0" smtClean="0"/>
              <a:t>Все даты — как рукой сняло: </a:t>
            </a:r>
          </a:p>
          <a:p>
            <a:pPr>
              <a:buNone/>
            </a:pPr>
            <a:r>
              <a:rPr lang="ru-RU" dirty="0" smtClean="0"/>
              <a:t>Душа, родившаяся — где-то. </a:t>
            </a:r>
          </a:p>
          <a:p>
            <a:pPr>
              <a:buNone/>
            </a:pPr>
            <a:r>
              <a:rPr lang="ru-RU" dirty="0" smtClean="0"/>
              <a:t>Так край меня не уберег</a:t>
            </a:r>
          </a:p>
          <a:p>
            <a:pPr>
              <a:buNone/>
            </a:pPr>
            <a:r>
              <a:rPr lang="ru-RU" dirty="0" smtClean="0"/>
              <a:t> Мой, что и самый зоркий сыщик</a:t>
            </a:r>
          </a:p>
          <a:p>
            <a:pPr>
              <a:buNone/>
            </a:pPr>
            <a:r>
              <a:rPr lang="ru-RU" dirty="0" smtClean="0"/>
              <a:t> Вдоль всей души, всей — поперек! </a:t>
            </a:r>
          </a:p>
          <a:p>
            <a:pPr>
              <a:buNone/>
            </a:pPr>
            <a:r>
              <a:rPr lang="ru-RU" dirty="0" smtClean="0"/>
              <a:t>Родимого пятна не сыщет! </a:t>
            </a:r>
          </a:p>
          <a:p>
            <a:pPr>
              <a:buNone/>
            </a:pPr>
            <a:r>
              <a:rPr lang="ru-RU" dirty="0" smtClean="0"/>
              <a:t>Всяк дом мне чужд, всяк храм мне пуст, </a:t>
            </a:r>
          </a:p>
          <a:p>
            <a:pPr>
              <a:buNone/>
            </a:pPr>
            <a:r>
              <a:rPr lang="ru-RU" dirty="0" smtClean="0"/>
              <a:t>И всё — равно, и всё — едино. </a:t>
            </a:r>
          </a:p>
          <a:p>
            <a:pPr>
              <a:buNone/>
            </a:pPr>
            <a:r>
              <a:rPr lang="ru-RU" dirty="0" smtClean="0"/>
              <a:t>Но если по дороге — куст </a:t>
            </a:r>
          </a:p>
          <a:p>
            <a:pPr>
              <a:buNone/>
            </a:pPr>
            <a:r>
              <a:rPr lang="ru-RU" dirty="0" smtClean="0"/>
              <a:t>Встает, особенно — рябина ...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1934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57</TotalTime>
  <Words>668</Words>
  <Application>Microsoft Office PowerPoint</Application>
  <PresentationFormat>Экран (4:3)</PresentationFormat>
  <Paragraphs>126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Лирика М.Цветаевой</vt:lpstr>
      <vt:lpstr>«Кто создан из камня, кто создан из глины»</vt:lpstr>
      <vt:lpstr>«Идёшь на меня похожий…»</vt:lpstr>
      <vt:lpstr>«Уж сколько их упало в эту бездну»</vt:lpstr>
      <vt:lpstr>«Моим стихам написанным  так рано»</vt:lpstr>
      <vt:lpstr>«Тоска по Родине! Давно…»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Лирика М.Цветаева</dc:title>
  <dc:creator>Лена</dc:creator>
  <cp:lastModifiedBy>Лена</cp:lastModifiedBy>
  <cp:revision>9</cp:revision>
  <dcterms:created xsi:type="dcterms:W3CDTF">2013-02-16T16:56:33Z</dcterms:created>
  <dcterms:modified xsi:type="dcterms:W3CDTF">2013-02-16T18:56:14Z</dcterms:modified>
</cp:coreProperties>
</file>