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BA6E58-3B54-4792-A309-E7D085FD80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1476D-CFC0-4E4D-B3F6-42C62EC9D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924B5-8FEA-4B40-A805-641A6F48D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2D1CC-8B67-425B-9406-4960B348EE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DE61C-CCEA-4ACE-956F-AC532787D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F8D9F-C6C9-4776-9805-E01946CD80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EB794-148B-4554-B0C4-EDC98EACD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8A44D-A2BE-4BD0-82AF-810F954BD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7FF2A-DE3C-431C-B30C-FA97E517A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00A2D-E7EB-474C-9C20-AEB4992D4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6F168-620E-4305-8362-652D7B7F07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E180F8A-1BEF-4B98-9CC7-0D515A28E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Tm="5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428605"/>
            <a:ext cx="8713788" cy="1214446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latin typeface="Algerian" pitchFamily="82" charset="0"/>
              </a:rPr>
              <a:t/>
            </a:r>
            <a:br>
              <a:rPr lang="ru-RU" sz="4800" dirty="0" smtClean="0">
                <a:latin typeface="Algerian" pitchFamily="82" charset="0"/>
              </a:rPr>
            </a:br>
            <a:r>
              <a:rPr lang="ru-RU" sz="4800" dirty="0" smtClean="0">
                <a:latin typeface="Algerian" pitchFamily="82" charset="0"/>
              </a:rPr>
              <a:t/>
            </a:r>
            <a:br>
              <a:rPr lang="ru-RU" sz="4800" dirty="0" smtClean="0">
                <a:latin typeface="Algerian" pitchFamily="82" charset="0"/>
              </a:rPr>
            </a:br>
            <a:r>
              <a:rPr lang="en-US" sz="7200" dirty="0" smtClean="0">
                <a:latin typeface="Algerian" pitchFamily="82" charset="0"/>
              </a:rPr>
              <a:t>MADAME</a:t>
            </a:r>
            <a:r>
              <a:rPr lang="en-US" sz="4800" dirty="0" smtClean="0">
                <a:latin typeface="Algerian" pitchFamily="82" charset="0"/>
              </a:rPr>
              <a:t> </a:t>
            </a:r>
            <a:r>
              <a:rPr lang="en-US" sz="6600" dirty="0" smtClean="0">
                <a:latin typeface="Algerian" pitchFamily="82" charset="0"/>
              </a:rPr>
              <a:t>TUSSAUDS</a:t>
            </a:r>
            <a:endParaRPr lang="ru-RU" sz="6600" dirty="0" smtClean="0">
              <a:latin typeface="Algerian" pitchFamily="82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928802"/>
            <a:ext cx="6400800" cy="1285884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dirty="0" smtClean="0"/>
              <a:t>МУЗЕЙ МАДАМ ТЮССО</a:t>
            </a: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478926" y="3982998"/>
            <a:ext cx="5593535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i="1" dirty="0" smtClean="0"/>
              <a:t>                                                                ВЫПОЛНИЛА УЧЕНИЦА 6 КЛАССА « В»</a:t>
            </a:r>
          </a:p>
          <a:p>
            <a:pPr algn="just"/>
            <a:r>
              <a:rPr lang="ru-RU" sz="1100" i="1" dirty="0" smtClean="0"/>
              <a:t>                                                                РЕПРИНЦЕВА АНАСТАСИЯ</a:t>
            </a:r>
          </a:p>
          <a:p>
            <a:pPr algn="just"/>
            <a:endParaRPr lang="ru-RU" sz="1100" i="1" dirty="0" smtClean="0"/>
          </a:p>
          <a:p>
            <a:pPr algn="just"/>
            <a:endParaRPr lang="ru-RU" sz="1100" i="1" dirty="0"/>
          </a:p>
          <a:p>
            <a:pPr algn="just"/>
            <a:endParaRPr lang="ru-RU" sz="1100" i="1" dirty="0" smtClean="0"/>
          </a:p>
          <a:p>
            <a:pPr algn="just"/>
            <a:endParaRPr lang="ru-RU" sz="1100" i="1" dirty="0"/>
          </a:p>
          <a:p>
            <a:pPr algn="just"/>
            <a:endParaRPr lang="ru-RU" sz="1100" i="1" dirty="0" smtClean="0"/>
          </a:p>
          <a:p>
            <a:pPr algn="just"/>
            <a:endParaRPr lang="ru-RU" sz="1100" i="1" dirty="0"/>
          </a:p>
          <a:p>
            <a:pPr algn="just"/>
            <a:r>
              <a:rPr lang="ru-RU" sz="1100" i="1" dirty="0" smtClean="0"/>
              <a:t>                                                                  УЧИТЕЛЬ: МАРМЕНКОВА А.А</a:t>
            </a:r>
            <a:endParaRPr lang="ru-RU" sz="1100" i="1" dirty="0"/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250"/>
                            </p:stCondLst>
                            <p:childTnLst>
                              <p:par>
                                <p:cTn id="1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500" smtClean="0"/>
              <a:t>Curtius taught </a:t>
            </a:r>
            <a:r>
              <a:rPr lang="en-US" sz="2500" smtClean="0"/>
              <a:t>Marie</a:t>
            </a:r>
            <a:r>
              <a:rPr lang="ru-RU" sz="2500" smtClean="0"/>
              <a:t> the art of wax modelling. She started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smtClean="0"/>
              <a:t>to work for him and showed a lot of talent. During the </a:t>
            </a:r>
            <a:r>
              <a:rPr lang="en-US" sz="2500" smtClean="0"/>
              <a:t>French</a:t>
            </a:r>
            <a:endParaRPr lang="ru-RU" sz="25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smtClean="0"/>
              <a:t>Revolution, Marie made</a:t>
            </a:r>
            <a:r>
              <a:rPr lang="en-US" sz="2500" smtClean="0"/>
              <a:t> </a:t>
            </a:r>
            <a:r>
              <a:rPr lang="ru-RU" sz="2500" smtClean="0"/>
              <a:t>death masks of royalty and decapitated</a:t>
            </a:r>
            <a:endParaRPr lang="en-US" sz="25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smtClean="0"/>
              <a:t>revolutionaries</a:t>
            </a:r>
            <a:r>
              <a:rPr lang="ru-RU" smtClean="0"/>
              <a:t>. </a:t>
            </a:r>
            <a:r>
              <a:rPr lang="ru-RU" sz="2500" smtClean="0"/>
              <a:t>When Curtius died in 1794, he left his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smtClean="0"/>
              <a:t>collection of waxworks to Marie.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5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5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smtClean="0">
                <a:solidFill>
                  <a:srgbClr val="000000"/>
                </a:solidFill>
                <a:effectLst/>
              </a:rPr>
              <a:t>Куртис научил Мари искусству восковой скульптуры. Она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smtClean="0">
                <a:solidFill>
                  <a:srgbClr val="000000"/>
                </a:solidFill>
                <a:effectLst/>
              </a:rPr>
              <a:t>начала работать на него, демонстрируя большой талант в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smtClean="0">
                <a:solidFill>
                  <a:srgbClr val="000000"/>
                </a:solidFill>
                <a:effectLst/>
              </a:rPr>
              <a:t>этой области. Во время Французской революции Мари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smtClean="0">
                <a:solidFill>
                  <a:srgbClr val="000000"/>
                </a:solidFill>
                <a:effectLst/>
              </a:rPr>
              <a:t>делала восковые маски  умерших членов королевской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smtClean="0">
                <a:solidFill>
                  <a:srgbClr val="000000"/>
                </a:solidFill>
                <a:effectLst/>
              </a:rPr>
              <a:t>семьи и казненных революционеров.  Когда в 1794 году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smtClean="0">
                <a:solidFill>
                  <a:srgbClr val="000000"/>
                </a:solidFill>
                <a:effectLst/>
              </a:rPr>
              <a:t>Куртис умер, он завещал свою коллекцию восковых фигур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smtClean="0">
                <a:solidFill>
                  <a:srgbClr val="000000"/>
                </a:solidFill>
                <a:effectLst/>
              </a:rPr>
              <a:t>Мари.</a:t>
            </a:r>
          </a:p>
        </p:txBody>
      </p:sp>
    </p:spTree>
  </p:cSld>
  <p:clrMapOvr>
    <a:masterClrMapping/>
  </p:clrMapOvr>
  <p:transition spd="med" advClick="0" advTm="2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500" smtClean="0"/>
              <a:t>In 1802 Marie Tussaud went to London together with her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500" smtClean="0"/>
              <a:t>husband. S</a:t>
            </a:r>
            <a:r>
              <a:rPr lang="ru-RU" sz="2500" smtClean="0"/>
              <a:t>he traveled with her collection throughout </a:t>
            </a:r>
            <a:r>
              <a:rPr lang="en-US" sz="2500" smtClean="0"/>
              <a:t>Great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500" smtClean="0"/>
              <a:t>Britain and Ireland. </a:t>
            </a:r>
            <a:r>
              <a:rPr lang="ru-RU" sz="2500" smtClean="0"/>
              <a:t>She established her first permanent</a:t>
            </a:r>
            <a:endParaRPr lang="en-US" sz="25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smtClean="0"/>
              <a:t>exhibition in Baker </a:t>
            </a:r>
            <a:r>
              <a:rPr lang="en-US" sz="2500" smtClean="0"/>
              <a:t>Street</a:t>
            </a:r>
            <a:r>
              <a:rPr lang="ru-RU" sz="2500" smtClean="0"/>
              <a:t> in 1835</a:t>
            </a:r>
            <a:r>
              <a:rPr lang="en-US" sz="2500" smtClean="0"/>
              <a:t>. Now Madame Tussaud’s wax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500" smtClean="0"/>
              <a:t>museum is one of the  </a:t>
            </a:r>
            <a:r>
              <a:rPr lang="ru-RU" sz="2500" smtClean="0"/>
              <a:t> </a:t>
            </a:r>
            <a:r>
              <a:rPr lang="en-US" sz="2500" smtClean="0"/>
              <a:t>one </a:t>
            </a:r>
            <a:r>
              <a:rPr lang="ru-RU" sz="2500" smtClean="0"/>
              <a:t>of the major tourist attractions in</a:t>
            </a:r>
            <a:endParaRPr lang="en-US" sz="25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smtClean="0"/>
              <a:t>London</a:t>
            </a:r>
            <a:r>
              <a:rPr lang="en-US" sz="2500" smtClean="0"/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5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i="1" smtClean="0">
                <a:solidFill>
                  <a:srgbClr val="000000"/>
                </a:solidFill>
                <a:effectLst/>
              </a:rPr>
              <a:t>В 1802 году Мари Тюссо вместе с мужем переехала в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i="1" smtClean="0">
                <a:solidFill>
                  <a:srgbClr val="000000"/>
                </a:solidFill>
                <a:effectLst/>
              </a:rPr>
              <a:t>Лондон. Она путешествовала по Великобритании 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i="1" smtClean="0">
                <a:solidFill>
                  <a:srgbClr val="000000"/>
                </a:solidFill>
                <a:effectLst/>
              </a:rPr>
              <a:t>Ирландии, представляя свою коллекцию. Постоянная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i="1" smtClean="0">
                <a:solidFill>
                  <a:srgbClr val="000000"/>
                </a:solidFill>
                <a:effectLst/>
              </a:rPr>
              <a:t>выставка была впервые организованна  в 1835 году на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i="1" smtClean="0">
                <a:solidFill>
                  <a:srgbClr val="000000"/>
                </a:solidFill>
                <a:effectLst/>
              </a:rPr>
              <a:t>Бейкер Стрит. Сейчас музей Мадам Тюссо – это одна из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i="1" smtClean="0">
                <a:solidFill>
                  <a:srgbClr val="000000"/>
                </a:solidFill>
                <a:effectLst/>
              </a:rPr>
              <a:t>главных туристических достопримечательностей Лондона.</a:t>
            </a:r>
          </a:p>
        </p:txBody>
      </p:sp>
    </p:spTree>
  </p:cSld>
  <p:clrMapOvr>
    <a:masterClrMapping/>
  </p:clrMapOvr>
  <p:transition spd="med" advClick="0" advTm="25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Here you can meet great characters of history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and art. Here actors, film stars, pop-singers and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sportsmen come face to face with famous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politicians. Let us just look.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i="1" smtClean="0">
                <a:solidFill>
                  <a:srgbClr val="000000"/>
                </a:solidFill>
                <a:effectLst/>
              </a:rPr>
              <a:t>Здесь вы можете встретить великих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i="1" smtClean="0">
                <a:solidFill>
                  <a:srgbClr val="000000"/>
                </a:solidFill>
                <a:effectLst/>
              </a:rPr>
              <a:t>исторических личностей и деятелей искусства.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i="1" smtClean="0">
                <a:solidFill>
                  <a:srgbClr val="000000"/>
                </a:solidFill>
                <a:effectLst/>
              </a:rPr>
              <a:t>Здесь актеры, звезды кино, исполнители поп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i="1" smtClean="0">
                <a:solidFill>
                  <a:srgbClr val="000000"/>
                </a:solidFill>
                <a:effectLst/>
              </a:rPr>
              <a:t>музыки и спортсмены лицом к лицу  встречаются со знаменитыми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i="1" smtClean="0">
                <a:solidFill>
                  <a:srgbClr val="000000"/>
                </a:solidFill>
                <a:effectLst/>
              </a:rPr>
              <a:t>политиками. Давайте посмотрим…</a:t>
            </a:r>
          </a:p>
        </p:txBody>
      </p:sp>
    </p:spTree>
  </p:cSld>
  <p:clrMapOvr>
    <a:masterClrMapping/>
  </p:clrMapOvr>
  <p:transition spd="med" advClick="0" advTm="1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королевская семья без никог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92725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гарри и уилья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9713" y="1557338"/>
            <a:ext cx="3824287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диа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75088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короле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430463"/>
            <a:ext cx="5435600" cy="442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горбаче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95963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пут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7338" y="1196975"/>
            <a:ext cx="3776662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барак обам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404813"/>
            <a:ext cx="4252913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президентская галлере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836613"/>
            <a:ext cx="7848600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эйнштей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333375"/>
            <a:ext cx="40989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эйнштейн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" y="333375"/>
            <a:ext cx="4105275" cy="568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пел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28913"/>
            <a:ext cx="5508625" cy="412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футболис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0"/>
            <a:ext cx="50768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906963" cy="617855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smtClean="0"/>
              <a:t>Madame Tussauds is a world famous waxworks museum, which is situated in London. </a:t>
            </a:r>
            <a:br>
              <a:rPr lang="en-US" sz="3200" smtClean="0"/>
            </a:br>
            <a:r>
              <a:rPr lang="en-US" sz="3200" smtClean="0"/>
              <a:t/>
            </a:r>
            <a:br>
              <a:rPr lang="en-US" sz="3200" smtClean="0"/>
            </a:br>
            <a:r>
              <a:rPr lang="en-US" sz="2800" smtClean="0"/>
              <a:t/>
            </a:r>
            <a:br>
              <a:rPr lang="en-US" sz="2800" smtClean="0"/>
            </a:br>
            <a:r>
              <a:rPr lang="ru-RU" sz="3200" smtClean="0"/>
              <a:t>Музей Мадам Тюссо – это всемирно известный музей восковых фигур, который находится в Лондоне.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pic>
        <p:nvPicPr>
          <p:cNvPr id="6148" name="Picture 4" descr="здание в лондоне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908050"/>
            <a:ext cx="31718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бритни спирс од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9275"/>
            <a:ext cx="4225925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 descr="бритни спир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3463" y="0"/>
            <a:ext cx="4300537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брюс уилл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71975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снуп дог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5213" y="549275"/>
            <a:ext cx="4268787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 descr="мадонна на дива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15000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майкл джексо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3278188"/>
            <a:ext cx="5364162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бред пит и анджелина джол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3851275" cy="645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тупак шаку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836613"/>
            <a:ext cx="3563937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монр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3925" y="1052513"/>
            <a:ext cx="4352925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5" descr="мерлин монр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767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02287"/>
          </a:xfrm>
        </p:spPr>
        <p:txBody>
          <a:bodyPr/>
          <a:lstStyle/>
          <a:p>
            <a:pPr eaLnBrk="1" hangingPunct="1">
              <a:defRPr/>
            </a:pPr>
            <a:r>
              <a:rPr lang="en-US" sz="13000" smtClean="0">
                <a:latin typeface="Algerian" pitchFamily="82" charset="0"/>
              </a:rPr>
              <a:t>THE END</a:t>
            </a:r>
            <a:endParaRPr lang="ru-RU" sz="13000" smtClean="0">
              <a:latin typeface="Algerian" pitchFamily="82" charset="0"/>
            </a:endParaRPr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6911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36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smtClean="0"/>
              <a:t>The museum has its branches in a</a:t>
            </a:r>
            <a:endParaRPr lang="ru-RU" sz="36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smtClean="0"/>
              <a:t>number</a:t>
            </a:r>
            <a:r>
              <a:rPr lang="ru-RU" sz="3600" smtClean="0"/>
              <a:t> </a:t>
            </a:r>
            <a:r>
              <a:rPr lang="en-US" sz="3600" smtClean="0"/>
              <a:t>of major cities</a:t>
            </a:r>
            <a:r>
              <a:rPr lang="ru-RU" sz="3600" smtClean="0"/>
              <a:t> </a:t>
            </a:r>
            <a:r>
              <a:rPr lang="en-US" sz="3600" smtClean="0"/>
              <a:t>of the world.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36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Музей Мадам Тюссо имеет филиалы</a:t>
            </a:r>
            <a:endParaRPr lang="en-US" sz="36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в</a:t>
            </a:r>
            <a:r>
              <a:rPr lang="en-US" sz="3600" smtClean="0"/>
              <a:t> </a:t>
            </a:r>
            <a:r>
              <a:rPr lang="ru-RU" sz="3600" smtClean="0"/>
              <a:t>нескольких крупных городах мира.</a:t>
            </a:r>
            <a:endParaRPr lang="en-US" sz="3600" smtClean="0"/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85937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>
                <a:latin typeface="Algerian" pitchFamily="82" charset="0"/>
              </a:rPr>
              <a:t>IN AMSTERDAM</a:t>
            </a:r>
            <a:br>
              <a:rPr lang="en-US" sz="3600" smtClean="0">
                <a:latin typeface="Algerian" pitchFamily="82" charset="0"/>
              </a:rPr>
            </a:br>
            <a:r>
              <a:rPr lang="en-US" sz="3600" smtClean="0">
                <a:latin typeface="Algerian" pitchFamily="82" charset="0"/>
              </a:rPr>
              <a:t/>
            </a:r>
            <a:br>
              <a:rPr lang="en-US" sz="3600" smtClean="0">
                <a:latin typeface="Algerian" pitchFamily="82" charset="0"/>
              </a:rPr>
            </a:br>
            <a:r>
              <a:rPr lang="ru-RU" sz="3600" smtClean="0">
                <a:latin typeface="Algerian" pitchFamily="82" charset="0"/>
              </a:rPr>
              <a:t>В АМСТЕРДАМЕ</a:t>
            </a:r>
          </a:p>
        </p:txBody>
      </p:sp>
      <p:pic>
        <p:nvPicPr>
          <p:cNvPr id="8196" name="Picture 4" descr="здание в амстердам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575"/>
            <a:ext cx="432117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амстердам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3357563"/>
            <a:ext cx="4427537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4147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Algerian" pitchFamily="82" charset="0"/>
              </a:rPr>
              <a:t>IN</a:t>
            </a:r>
            <a:r>
              <a:rPr lang="en-US" smtClean="0"/>
              <a:t> </a:t>
            </a:r>
            <a:r>
              <a:rPr lang="en-US" smtClean="0">
                <a:latin typeface="Algerian" pitchFamily="82" charset="0"/>
              </a:rPr>
              <a:t>BERLIN</a:t>
            </a:r>
            <a:br>
              <a:rPr lang="en-US" smtClean="0">
                <a:latin typeface="Algerian" pitchFamily="82" charset="0"/>
              </a:rPr>
            </a:br>
            <a:r>
              <a:rPr lang="ru-RU" smtClean="0">
                <a:latin typeface="Algerian" pitchFamily="82" charset="0"/>
              </a:rPr>
              <a:t>В БЕРЛИНЕ</a:t>
            </a:r>
          </a:p>
        </p:txBody>
      </p:sp>
      <p:pic>
        <p:nvPicPr>
          <p:cNvPr id="9220" name="Picture 4" descr="в берлине"/>
          <p:cNvPicPr>
            <a:picLocks noChangeAspect="1" noChangeArrowheads="1"/>
          </p:cNvPicPr>
          <p:nvPr/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>
            <a:off x="1042988" y="1916113"/>
            <a:ext cx="7127875" cy="472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986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Algerian" pitchFamily="82" charset="0"/>
              </a:rPr>
              <a:t>IN NEW-YORK</a:t>
            </a:r>
            <a:br>
              <a:rPr lang="en-US" smtClean="0">
                <a:latin typeface="Algerian" pitchFamily="82" charset="0"/>
              </a:rPr>
            </a:br>
            <a:r>
              <a:rPr lang="ru-RU" smtClean="0">
                <a:latin typeface="Algerian" pitchFamily="82" charset="0"/>
              </a:rPr>
              <a:t>В НЬЮ-ЙОРКЕ</a:t>
            </a:r>
          </a:p>
        </p:txBody>
      </p:sp>
      <p:pic>
        <p:nvPicPr>
          <p:cNvPr id="10245" name="Picture 5" descr="нью-йорк 2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2771775" y="1700213"/>
            <a:ext cx="3744913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6911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400" smtClean="0"/>
              <a:t>AND IN SOME OTHER </a:t>
            </a:r>
            <a:r>
              <a:rPr lang="ru-RU" sz="4400" smtClean="0"/>
              <a:t>С</a:t>
            </a:r>
            <a:r>
              <a:rPr lang="en-US" sz="4400" smtClean="0"/>
              <a:t>ITIES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400" smtClean="0"/>
              <a:t>OF THE WORLD</a:t>
            </a:r>
            <a:endParaRPr lang="ru-RU" sz="4400" smtClean="0"/>
          </a:p>
        </p:txBody>
      </p:sp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626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mtClean="0"/>
              <a:t>This is Madame Tussaud.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pic>
        <p:nvPicPr>
          <p:cNvPr id="12292" name="Picture 4" descr="мадам тюсс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9338" y="981075"/>
            <a:ext cx="450532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9144000" cy="64087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500" smtClean="0"/>
              <a:t>Marie Tussaud was a French artist</a:t>
            </a:r>
            <a:r>
              <a:rPr lang="en-US" smtClean="0"/>
              <a:t> </a:t>
            </a:r>
            <a:r>
              <a:rPr lang="en-US" sz="2500" smtClean="0"/>
              <a:t>known for her wax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500" smtClean="0"/>
              <a:t>sculptures</a:t>
            </a:r>
            <a:r>
              <a:rPr lang="en-US" smtClean="0"/>
              <a:t>. </a:t>
            </a:r>
            <a:r>
              <a:rPr lang="en-US" sz="2500" smtClean="0"/>
              <a:t>She was born in France in the 18</a:t>
            </a:r>
            <a:r>
              <a:rPr lang="en-US" sz="2500" baseline="30000" smtClean="0"/>
              <a:t>th</a:t>
            </a:r>
            <a:r>
              <a:rPr lang="en-US" sz="2500" smtClean="0"/>
              <a:t> century. Her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500" smtClean="0"/>
              <a:t>Farther, a soldier, was killed in the Seven Year’s War just two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500" smtClean="0"/>
              <a:t>Months before Marie was born. Her mother was a housekeeper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500" smtClean="0"/>
              <a:t>for Dr. Phillippe Curtius, who was a physician skilled in wax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500" smtClean="0"/>
              <a:t>modelling.</a:t>
            </a:r>
            <a:endParaRPr lang="ru-RU" sz="25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5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i="1" smtClean="0">
                <a:solidFill>
                  <a:srgbClr val="000000"/>
                </a:solidFill>
                <a:effectLst/>
              </a:rPr>
              <a:t>Мари Тюссо была французским скульптором, известным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i="1" smtClean="0">
                <a:solidFill>
                  <a:srgbClr val="000000"/>
                </a:solidFill>
                <a:effectLst/>
              </a:rPr>
              <a:t>своими восковыми фигурами. Она родилась во Франции в</a:t>
            </a:r>
            <a:endParaRPr lang="en-US" sz="2500" i="1" smtClean="0">
              <a:solidFill>
                <a:srgbClr val="000000"/>
              </a:solidFill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500" i="1" smtClean="0">
                <a:solidFill>
                  <a:srgbClr val="000000"/>
                </a:solidFill>
                <a:effectLst/>
              </a:rPr>
              <a:t>XVIII </a:t>
            </a:r>
            <a:r>
              <a:rPr lang="ru-RU" sz="2500" i="1" smtClean="0">
                <a:solidFill>
                  <a:srgbClr val="000000"/>
                </a:solidFill>
                <a:effectLst/>
              </a:rPr>
              <a:t>веке. Ее отец, который был солдатом, погиб на войне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i="1" smtClean="0">
                <a:solidFill>
                  <a:srgbClr val="000000"/>
                </a:solidFill>
                <a:effectLst/>
              </a:rPr>
              <a:t>за два месяца до ее рождения. А мать работала экономкой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i="1" smtClean="0">
                <a:solidFill>
                  <a:srgbClr val="000000"/>
                </a:solidFill>
                <a:effectLst/>
              </a:rPr>
              <a:t>у доктора Филиппа Куртиса, врача, который делал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500" i="1" smtClean="0">
                <a:solidFill>
                  <a:srgbClr val="000000"/>
                </a:solidFill>
                <a:effectLst/>
              </a:rPr>
              <a:t>восковые фигуры.</a:t>
            </a:r>
            <a:endParaRPr lang="ru-RU" i="1" smtClean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ransition spd="med" advClick="0" advTm="2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302</TotalTime>
  <Words>468</Words>
  <Application>Microsoft Office PowerPoint</Application>
  <PresentationFormat>Экран (4:3)</PresentationFormat>
  <Paragraphs>80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Tahoma</vt:lpstr>
      <vt:lpstr>Arial</vt:lpstr>
      <vt:lpstr>Wingdings</vt:lpstr>
      <vt:lpstr>Calibri</vt:lpstr>
      <vt:lpstr>Times New Roman</vt:lpstr>
      <vt:lpstr>Algerian</vt:lpstr>
      <vt:lpstr>Разрез</vt:lpstr>
      <vt:lpstr>  MADAME TUSSAUDS</vt:lpstr>
      <vt:lpstr>Madame Tussauds is a world famous waxworks museum, which is situated in London.    Музей Мадам Тюссо – это всемирно известный музей восковых фигур, который находится в Лондоне.  </vt:lpstr>
      <vt:lpstr>Слайд 3</vt:lpstr>
      <vt:lpstr>IN AMSTERDAM  В АМСТЕРДАМЕ</vt:lpstr>
      <vt:lpstr>IN BERLIN В БЕРЛИНЕ</vt:lpstr>
      <vt:lpstr>IN NEW-YORK В НЬЮ-ЙОРКЕ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THE END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MADAME TUSSAUD’S MUSEUM</dc:title>
  <dc:creator>user</dc:creator>
  <cp:lastModifiedBy>дом</cp:lastModifiedBy>
  <cp:revision>10</cp:revision>
  <dcterms:created xsi:type="dcterms:W3CDTF">2010-07-13T08:57:15Z</dcterms:created>
  <dcterms:modified xsi:type="dcterms:W3CDTF">2013-09-26T10:11:51Z</dcterms:modified>
</cp:coreProperties>
</file>