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8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EF6E73-6352-4791-A057-64DDC973D1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9CE075D-353A-4D7F-9D5B-61E130672698}">
      <dgm:prSet/>
      <dgm:spPr/>
      <dgm:t>
        <a:bodyPr/>
        <a:lstStyle/>
        <a:p>
          <a:pPr rtl="0"/>
          <a:r>
            <a:rPr lang="ru-RU" b="1" dirty="0" smtClean="0"/>
            <a:t>Записать текст и выполнить задания</a:t>
          </a:r>
          <a:endParaRPr lang="ru-RU" b="1" dirty="0"/>
        </a:p>
      </dgm:t>
    </dgm:pt>
    <dgm:pt modelId="{7AADDCE1-4F1C-4B27-A7C1-7A942A2008F5}" type="parTrans" cxnId="{5CE8B414-0C85-43A6-B282-16BB8643E87D}">
      <dgm:prSet/>
      <dgm:spPr/>
      <dgm:t>
        <a:bodyPr/>
        <a:lstStyle/>
        <a:p>
          <a:endParaRPr lang="ru-RU"/>
        </a:p>
      </dgm:t>
    </dgm:pt>
    <dgm:pt modelId="{8C49C36F-E753-4E95-BD51-1BD6939745DD}" type="sibTrans" cxnId="{5CE8B414-0C85-43A6-B282-16BB8643E87D}">
      <dgm:prSet/>
      <dgm:spPr/>
      <dgm:t>
        <a:bodyPr/>
        <a:lstStyle/>
        <a:p>
          <a:endParaRPr lang="ru-RU"/>
        </a:p>
      </dgm:t>
    </dgm:pt>
    <dgm:pt modelId="{ACBBA8BE-AEB3-4461-B56A-DC4CF2599428}" type="pres">
      <dgm:prSet presAssocID="{8CEF6E73-6352-4791-A057-64DDC973D1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01A723-AE4B-498D-B3D1-FB03952ED43C}" type="pres">
      <dgm:prSet presAssocID="{D9CE075D-353A-4D7F-9D5B-61E13067269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FD4064-848C-44B9-BEEA-90C9F17B6353}" type="presOf" srcId="{8CEF6E73-6352-4791-A057-64DDC973D11D}" destId="{ACBBA8BE-AEB3-4461-B56A-DC4CF2599428}" srcOrd="0" destOrd="0" presId="urn:microsoft.com/office/officeart/2005/8/layout/vList2"/>
    <dgm:cxn modelId="{5CE8B414-0C85-43A6-B282-16BB8643E87D}" srcId="{8CEF6E73-6352-4791-A057-64DDC973D11D}" destId="{D9CE075D-353A-4D7F-9D5B-61E130672698}" srcOrd="0" destOrd="0" parTransId="{7AADDCE1-4F1C-4B27-A7C1-7A942A2008F5}" sibTransId="{8C49C36F-E753-4E95-BD51-1BD6939745DD}"/>
    <dgm:cxn modelId="{99DBC370-C69C-4BF8-83F1-DF85889A17A1}" type="presOf" srcId="{D9CE075D-353A-4D7F-9D5B-61E130672698}" destId="{2201A723-AE4B-498D-B3D1-FB03952ED43C}" srcOrd="0" destOrd="0" presId="urn:microsoft.com/office/officeart/2005/8/layout/vList2"/>
    <dgm:cxn modelId="{4BE2D324-17AE-46D9-8BDD-E757969C8B0A}" type="presParOf" srcId="{ACBBA8BE-AEB3-4461-B56A-DC4CF2599428}" destId="{2201A723-AE4B-498D-B3D1-FB03952ED43C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5CA402-990A-42A9-B46D-724AD60911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C3FFF7D-E211-4BCF-80FA-594EDE8BC9BE}">
      <dgm:prSet/>
      <dgm:spPr/>
      <dgm:t>
        <a:bodyPr/>
        <a:lstStyle/>
        <a:p>
          <a:pPr rtl="0"/>
          <a:r>
            <a:rPr lang="ru-RU" b="1" dirty="0" smtClean="0"/>
            <a:t>Выполните  задания</a:t>
          </a:r>
          <a:endParaRPr lang="ru-RU" b="1" dirty="0"/>
        </a:p>
      </dgm:t>
    </dgm:pt>
    <dgm:pt modelId="{E7C0FFB3-752D-4842-9EF0-2144A23A94F4}" type="parTrans" cxnId="{E47EBFE1-A8BE-4CF0-8178-E383DA308DB6}">
      <dgm:prSet/>
      <dgm:spPr/>
      <dgm:t>
        <a:bodyPr/>
        <a:lstStyle/>
        <a:p>
          <a:endParaRPr lang="ru-RU"/>
        </a:p>
      </dgm:t>
    </dgm:pt>
    <dgm:pt modelId="{55BB230B-23F3-4ADA-9906-01BF25FF6657}" type="sibTrans" cxnId="{E47EBFE1-A8BE-4CF0-8178-E383DA308DB6}">
      <dgm:prSet/>
      <dgm:spPr/>
      <dgm:t>
        <a:bodyPr/>
        <a:lstStyle/>
        <a:p>
          <a:endParaRPr lang="ru-RU"/>
        </a:p>
      </dgm:t>
    </dgm:pt>
    <dgm:pt modelId="{F52FA624-2413-4CD9-95B3-8B728A03777A}" type="pres">
      <dgm:prSet presAssocID="{AB5CA402-990A-42A9-B46D-724AD60911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AE6C02-998E-42BB-8A7E-0F4E768FBAE7}" type="pres">
      <dgm:prSet presAssocID="{BC3FFF7D-E211-4BCF-80FA-594EDE8BC9B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9E7609-7B3C-4188-9EFB-693E6CB735A9}" type="presOf" srcId="{BC3FFF7D-E211-4BCF-80FA-594EDE8BC9BE}" destId="{C9AE6C02-998E-42BB-8A7E-0F4E768FBAE7}" srcOrd="0" destOrd="0" presId="urn:microsoft.com/office/officeart/2005/8/layout/vList2"/>
    <dgm:cxn modelId="{4A61284A-B76F-4866-94EB-8857BEB427E9}" type="presOf" srcId="{AB5CA402-990A-42A9-B46D-724AD60911FB}" destId="{F52FA624-2413-4CD9-95B3-8B728A03777A}" srcOrd="0" destOrd="0" presId="urn:microsoft.com/office/officeart/2005/8/layout/vList2"/>
    <dgm:cxn modelId="{E47EBFE1-A8BE-4CF0-8178-E383DA308DB6}" srcId="{AB5CA402-990A-42A9-B46D-724AD60911FB}" destId="{BC3FFF7D-E211-4BCF-80FA-594EDE8BC9BE}" srcOrd="0" destOrd="0" parTransId="{E7C0FFB3-752D-4842-9EF0-2144A23A94F4}" sibTransId="{55BB230B-23F3-4ADA-9906-01BF25FF6657}"/>
    <dgm:cxn modelId="{074EECCD-3AE7-4D17-B8EC-E300A660679A}" type="presParOf" srcId="{F52FA624-2413-4CD9-95B3-8B728A03777A}" destId="{C9AE6C02-998E-42BB-8A7E-0F4E768FBAE7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25F146-8047-490C-98B8-6C6FF6DA65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01F4C46-E035-4D58-B313-200095177BB7}">
      <dgm:prSet/>
      <dgm:spPr/>
      <dgm:t>
        <a:bodyPr/>
        <a:lstStyle/>
        <a:p>
          <a:pPr rtl="0"/>
          <a:r>
            <a:rPr lang="ru-RU" b="1" dirty="0" smtClean="0"/>
            <a:t>Выполни задания</a:t>
          </a:r>
          <a:endParaRPr lang="ru-RU" b="1" dirty="0"/>
        </a:p>
      </dgm:t>
    </dgm:pt>
    <dgm:pt modelId="{667A0882-E680-42F6-923F-31EEB0913DD0}" type="parTrans" cxnId="{FFDE93FF-987C-404B-8421-D929BC7A9349}">
      <dgm:prSet/>
      <dgm:spPr/>
      <dgm:t>
        <a:bodyPr/>
        <a:lstStyle/>
        <a:p>
          <a:endParaRPr lang="ru-RU"/>
        </a:p>
      </dgm:t>
    </dgm:pt>
    <dgm:pt modelId="{A03CDA02-0C1F-4CA9-B871-636EFE2E0CD3}" type="sibTrans" cxnId="{FFDE93FF-987C-404B-8421-D929BC7A9349}">
      <dgm:prSet/>
      <dgm:spPr/>
      <dgm:t>
        <a:bodyPr/>
        <a:lstStyle/>
        <a:p>
          <a:endParaRPr lang="ru-RU"/>
        </a:p>
      </dgm:t>
    </dgm:pt>
    <dgm:pt modelId="{19AEA885-45FE-48AE-985B-8A1BB2A446EC}" type="pres">
      <dgm:prSet presAssocID="{F125F146-8047-490C-98B8-6C6FF6DA65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542357-6436-45C5-B66A-A8897EFC281D}" type="pres">
      <dgm:prSet presAssocID="{A01F4C46-E035-4D58-B313-200095177BB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095DCC-7087-4D77-8D81-AD3D0E76089C}" type="presOf" srcId="{F125F146-8047-490C-98B8-6C6FF6DA65CF}" destId="{19AEA885-45FE-48AE-985B-8A1BB2A446EC}" srcOrd="0" destOrd="0" presId="urn:microsoft.com/office/officeart/2005/8/layout/vList2"/>
    <dgm:cxn modelId="{53BEF148-076F-4B22-8C7F-F9A1287ACBB2}" type="presOf" srcId="{A01F4C46-E035-4D58-B313-200095177BB7}" destId="{32542357-6436-45C5-B66A-A8897EFC281D}" srcOrd="0" destOrd="0" presId="urn:microsoft.com/office/officeart/2005/8/layout/vList2"/>
    <dgm:cxn modelId="{FFDE93FF-987C-404B-8421-D929BC7A9349}" srcId="{F125F146-8047-490C-98B8-6C6FF6DA65CF}" destId="{A01F4C46-E035-4D58-B313-200095177BB7}" srcOrd="0" destOrd="0" parTransId="{667A0882-E680-42F6-923F-31EEB0913DD0}" sibTransId="{A03CDA02-0C1F-4CA9-B871-636EFE2E0CD3}"/>
    <dgm:cxn modelId="{15E2C3DA-C537-41C9-94E2-4A08AF0E3D3F}" type="presParOf" srcId="{19AEA885-45FE-48AE-985B-8A1BB2A446EC}" destId="{32542357-6436-45C5-B66A-A8897EFC281D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3AC062-301B-402F-9AA0-575C0A59AD5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B081650-2B3D-4FD9-B7D4-2AF29B4EE11F}">
      <dgm:prSet/>
      <dgm:spPr/>
      <dgm:t>
        <a:bodyPr/>
        <a:lstStyle/>
        <a:p>
          <a:pPr rtl="0"/>
          <a:r>
            <a:rPr lang="ru-RU" b="1" dirty="0" smtClean="0"/>
            <a:t>Выполните  задание</a:t>
          </a:r>
          <a:endParaRPr lang="ru-RU" b="1" dirty="0"/>
        </a:p>
      </dgm:t>
    </dgm:pt>
    <dgm:pt modelId="{10E709F0-6A65-4E72-8CEF-EAC23EBD609B}" type="parTrans" cxnId="{BD732699-DFDB-47C6-85C4-0C1876C05957}">
      <dgm:prSet/>
      <dgm:spPr/>
      <dgm:t>
        <a:bodyPr/>
        <a:lstStyle/>
        <a:p>
          <a:endParaRPr lang="ru-RU"/>
        </a:p>
      </dgm:t>
    </dgm:pt>
    <dgm:pt modelId="{5FA5E09C-5F65-44D7-A7C7-DCB56E635332}" type="sibTrans" cxnId="{BD732699-DFDB-47C6-85C4-0C1876C05957}">
      <dgm:prSet/>
      <dgm:spPr/>
      <dgm:t>
        <a:bodyPr/>
        <a:lstStyle/>
        <a:p>
          <a:endParaRPr lang="ru-RU"/>
        </a:p>
      </dgm:t>
    </dgm:pt>
    <dgm:pt modelId="{39163811-3B40-4D5D-A80C-38D05B950445}" type="pres">
      <dgm:prSet presAssocID="{933AC062-301B-402F-9AA0-575C0A59AD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5DBB71-D84D-4409-9461-20FF93A16329}" type="pres">
      <dgm:prSet presAssocID="{0B081650-2B3D-4FD9-B7D4-2AF29B4EE11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9549A5-D7D4-4F94-8003-1D074BEDFC3D}" type="presOf" srcId="{0B081650-2B3D-4FD9-B7D4-2AF29B4EE11F}" destId="{3F5DBB71-D84D-4409-9461-20FF93A16329}" srcOrd="0" destOrd="0" presId="urn:microsoft.com/office/officeart/2005/8/layout/vList2"/>
    <dgm:cxn modelId="{BD732699-DFDB-47C6-85C4-0C1876C05957}" srcId="{933AC062-301B-402F-9AA0-575C0A59AD5A}" destId="{0B081650-2B3D-4FD9-B7D4-2AF29B4EE11F}" srcOrd="0" destOrd="0" parTransId="{10E709F0-6A65-4E72-8CEF-EAC23EBD609B}" sibTransId="{5FA5E09C-5F65-44D7-A7C7-DCB56E635332}"/>
    <dgm:cxn modelId="{D49690BF-FB40-47A4-8635-F0843A64C025}" type="presOf" srcId="{933AC062-301B-402F-9AA0-575C0A59AD5A}" destId="{39163811-3B40-4D5D-A80C-38D05B950445}" srcOrd="0" destOrd="0" presId="urn:microsoft.com/office/officeart/2005/8/layout/vList2"/>
    <dgm:cxn modelId="{85EA946A-ECBC-4C75-A7C6-19BF7A64A03A}" type="presParOf" srcId="{39163811-3B40-4D5D-A80C-38D05B950445}" destId="{3F5DBB71-D84D-4409-9461-20FF93A16329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E257F2-8238-4A1B-AE7B-5FC644B5C0D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9A3F12B-003F-477F-A892-2E8A439DA8FF}">
      <dgm:prSet/>
      <dgm:spPr/>
      <dgm:t>
        <a:bodyPr/>
        <a:lstStyle/>
        <a:p>
          <a:pPr rtl="0"/>
          <a:r>
            <a:rPr lang="ru-RU" b="1" dirty="0" smtClean="0"/>
            <a:t>?  грамматическая основа  в  одной  из  частей  сложного  </a:t>
          </a:r>
          <a:r>
            <a:rPr lang="ru-RU" b="1" dirty="0" err="1" smtClean="0"/>
            <a:t>предл</a:t>
          </a:r>
          <a:r>
            <a:rPr lang="ru-RU" b="1" dirty="0" smtClean="0"/>
            <a:t>.?</a:t>
          </a:r>
          <a:endParaRPr lang="ru-RU" b="1" dirty="0"/>
        </a:p>
      </dgm:t>
    </dgm:pt>
    <dgm:pt modelId="{011970DB-E84C-4DF7-9D57-5664B951CD83}" type="parTrans" cxnId="{45B3B42B-3102-42AE-AF7D-3DA001EF3D90}">
      <dgm:prSet/>
      <dgm:spPr/>
      <dgm:t>
        <a:bodyPr/>
        <a:lstStyle/>
        <a:p>
          <a:endParaRPr lang="ru-RU"/>
        </a:p>
      </dgm:t>
    </dgm:pt>
    <dgm:pt modelId="{F24BF015-6C99-40CB-8589-E9622453B208}" type="sibTrans" cxnId="{45B3B42B-3102-42AE-AF7D-3DA001EF3D90}">
      <dgm:prSet/>
      <dgm:spPr/>
      <dgm:t>
        <a:bodyPr/>
        <a:lstStyle/>
        <a:p>
          <a:endParaRPr lang="ru-RU"/>
        </a:p>
      </dgm:t>
    </dgm:pt>
    <dgm:pt modelId="{89FB7AED-AB5A-4AAE-96FB-4501CD1DEA17}" type="pres">
      <dgm:prSet presAssocID="{F2E257F2-8238-4A1B-AE7B-5FC644B5C0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DBAFCB-4286-4FB5-9D8A-D0FA360BA6AE}" type="pres">
      <dgm:prSet presAssocID="{29A3F12B-003F-477F-A892-2E8A439DA8F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B3B42B-3102-42AE-AF7D-3DA001EF3D90}" srcId="{F2E257F2-8238-4A1B-AE7B-5FC644B5C0D0}" destId="{29A3F12B-003F-477F-A892-2E8A439DA8FF}" srcOrd="0" destOrd="0" parTransId="{011970DB-E84C-4DF7-9D57-5664B951CD83}" sibTransId="{F24BF015-6C99-40CB-8589-E9622453B208}"/>
    <dgm:cxn modelId="{A0A3E880-A381-44BD-A1A0-BA37B5D2D8CA}" type="presOf" srcId="{F2E257F2-8238-4A1B-AE7B-5FC644B5C0D0}" destId="{89FB7AED-AB5A-4AAE-96FB-4501CD1DEA17}" srcOrd="0" destOrd="0" presId="urn:microsoft.com/office/officeart/2005/8/layout/vList2"/>
    <dgm:cxn modelId="{BE1824D9-5822-42B1-9B00-538846235BAB}" type="presOf" srcId="{29A3F12B-003F-477F-A892-2E8A439DA8FF}" destId="{38DBAFCB-4286-4FB5-9D8A-D0FA360BA6AE}" srcOrd="0" destOrd="0" presId="urn:microsoft.com/office/officeart/2005/8/layout/vList2"/>
    <dgm:cxn modelId="{7B9D29A3-616E-4849-9A82-6048F276663C}" type="presParOf" srcId="{89FB7AED-AB5A-4AAE-96FB-4501CD1DEA17}" destId="{38DBAFCB-4286-4FB5-9D8A-D0FA360BA6AE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BC6C64-EDCD-48E6-9941-C6323415B5D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DF121A8-7FD8-43D2-8A7D-025BCC282803}">
      <dgm:prSet/>
      <dgm:spPr/>
      <dgm:t>
        <a:bodyPr/>
        <a:lstStyle/>
        <a:p>
          <a:pPr rtl="0"/>
          <a:r>
            <a:rPr lang="ru-RU" b="1" dirty="0" smtClean="0"/>
            <a:t>Сколько грамматических  основ  в тексте? Выпишите их.  Начертить схемы предложений.</a:t>
          </a:r>
          <a:endParaRPr lang="ru-RU" b="1" dirty="0"/>
        </a:p>
      </dgm:t>
    </dgm:pt>
    <dgm:pt modelId="{AF6472C3-FE84-4410-8AB9-D0D3DA8737E2}" type="parTrans" cxnId="{7FF12339-B747-4347-824C-CF39E8C2FA43}">
      <dgm:prSet/>
      <dgm:spPr/>
      <dgm:t>
        <a:bodyPr/>
        <a:lstStyle/>
        <a:p>
          <a:endParaRPr lang="ru-RU"/>
        </a:p>
      </dgm:t>
    </dgm:pt>
    <dgm:pt modelId="{FDE21B64-613A-446D-8683-C90B2E3A0341}" type="sibTrans" cxnId="{7FF12339-B747-4347-824C-CF39E8C2FA43}">
      <dgm:prSet/>
      <dgm:spPr/>
      <dgm:t>
        <a:bodyPr/>
        <a:lstStyle/>
        <a:p>
          <a:endParaRPr lang="ru-RU"/>
        </a:p>
      </dgm:t>
    </dgm:pt>
    <dgm:pt modelId="{575FC9D3-8A08-4E18-A70D-37042943CC36}" type="pres">
      <dgm:prSet presAssocID="{F6BC6C64-EDCD-48E6-9941-C6323415B5DE}" presName="linear" presStyleCnt="0">
        <dgm:presLayoutVars>
          <dgm:animLvl val="lvl"/>
          <dgm:resizeHandles val="exact"/>
        </dgm:presLayoutVars>
      </dgm:prSet>
      <dgm:spPr/>
    </dgm:pt>
    <dgm:pt modelId="{39F9ED4C-5D25-4FC5-8CA7-F1E995457361}" type="pres">
      <dgm:prSet presAssocID="{EDF121A8-7FD8-43D2-8A7D-025BCC28280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FF12339-B747-4347-824C-CF39E8C2FA43}" srcId="{F6BC6C64-EDCD-48E6-9941-C6323415B5DE}" destId="{EDF121A8-7FD8-43D2-8A7D-025BCC282803}" srcOrd="0" destOrd="0" parTransId="{AF6472C3-FE84-4410-8AB9-D0D3DA8737E2}" sibTransId="{FDE21B64-613A-446D-8683-C90B2E3A0341}"/>
    <dgm:cxn modelId="{A2359C47-3081-458D-997F-17BE3093C5D2}" type="presOf" srcId="{EDF121A8-7FD8-43D2-8A7D-025BCC282803}" destId="{39F9ED4C-5D25-4FC5-8CA7-F1E995457361}" srcOrd="0" destOrd="0" presId="urn:microsoft.com/office/officeart/2005/8/layout/vList2"/>
    <dgm:cxn modelId="{05A82E7D-F25E-48CB-A85A-6E4358B523BB}" type="presOf" srcId="{F6BC6C64-EDCD-48E6-9941-C6323415B5DE}" destId="{575FC9D3-8A08-4E18-A70D-37042943CC36}" srcOrd="0" destOrd="0" presId="urn:microsoft.com/office/officeart/2005/8/layout/vList2"/>
    <dgm:cxn modelId="{B5725A0C-326C-4AE5-8381-E1C4221B1C3A}" type="presParOf" srcId="{575FC9D3-8A08-4E18-A70D-37042943CC36}" destId="{39F9ED4C-5D25-4FC5-8CA7-F1E995457361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3050"/>
          <a:ext cx="3008313" cy="727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(1)В (</a:t>
            </a:r>
            <a:r>
              <a:rPr lang="ru-RU" dirty="0" err="1" smtClean="0"/>
              <a:t>течени</a:t>
            </a:r>
            <a:r>
              <a:rPr lang="ru-RU" dirty="0" smtClean="0"/>
              <a:t>(</a:t>
            </a:r>
            <a:r>
              <a:rPr lang="ru-RU" dirty="0" err="1" smtClean="0"/>
              <a:t>е,и</a:t>
            </a:r>
            <a:r>
              <a:rPr lang="ru-RU" dirty="0" smtClean="0"/>
              <a:t>) своей  жизни  Гоголь  много  пут..шествовал. (2) Однако где бы он (</a:t>
            </a:r>
            <a:r>
              <a:rPr lang="ru-RU" dirty="0" err="1" smtClean="0"/>
              <a:t>не,ни_</a:t>
            </a:r>
            <a:r>
              <a:rPr lang="ru-RU" dirty="0" smtClean="0"/>
              <a:t> </a:t>
            </a:r>
            <a:r>
              <a:rPr lang="ru-RU" dirty="0" err="1" smtClean="0"/>
              <a:t>странств</a:t>
            </a:r>
            <a:r>
              <a:rPr lang="ru-RU" dirty="0" smtClean="0"/>
              <a:t>..вал в  дороге он  чу..</a:t>
            </a:r>
            <a:r>
              <a:rPr lang="ru-RU" dirty="0" err="1" smtClean="0"/>
              <a:t>ствовал</a:t>
            </a:r>
            <a:r>
              <a:rPr lang="ru-RU" dirty="0" smtClean="0"/>
              <a:t> себя (не) </a:t>
            </a:r>
            <a:r>
              <a:rPr lang="ru-RU" dirty="0" err="1" smtClean="0"/>
              <a:t>сравне</a:t>
            </a:r>
            <a:r>
              <a:rPr lang="ru-RU" dirty="0" smtClean="0"/>
              <a:t>(</a:t>
            </a:r>
            <a:r>
              <a:rPr lang="ru-RU" dirty="0" err="1" smtClean="0"/>
              <a:t>н.нн</a:t>
            </a:r>
            <a:r>
              <a:rPr lang="ru-RU" dirty="0" smtClean="0"/>
              <a:t>)о  лучше  чем  сидя  на  одном  месте. (3)Он пр..</a:t>
            </a:r>
            <a:r>
              <a:rPr lang="ru-RU" dirty="0" err="1" smtClean="0"/>
              <a:t>способился</a:t>
            </a:r>
            <a:r>
              <a:rPr lang="ru-RU" dirty="0" smtClean="0"/>
              <a:t>  в  дороге  думать и работать между  тем  одновременно и </a:t>
            </a:r>
            <a:r>
              <a:rPr lang="ru-RU" dirty="0" err="1" smtClean="0"/>
              <a:t>наб</a:t>
            </a:r>
            <a:r>
              <a:rPr lang="ru-RU" dirty="0" smtClean="0"/>
              <a:t>..</a:t>
            </a:r>
            <a:r>
              <a:rPr lang="ru-RU" dirty="0" err="1" smtClean="0"/>
              <a:t>раясь</a:t>
            </a:r>
            <a:r>
              <a:rPr lang="ru-RU" dirty="0" smtClean="0"/>
              <a:t>  </a:t>
            </a:r>
            <a:r>
              <a:rPr lang="ru-RU" dirty="0" err="1" smtClean="0"/>
              <a:t>впеч</a:t>
            </a:r>
            <a:r>
              <a:rPr lang="ru-RU" dirty="0" smtClean="0"/>
              <a:t>..тлений и отдыхая  душой. (4) У него был план об..ехать все монастыри России имея (в)виду что  они  </a:t>
            </a:r>
            <a:r>
              <a:rPr lang="ru-RU" dirty="0" err="1" smtClean="0"/>
              <a:t>распол</a:t>
            </a:r>
            <a:r>
              <a:rPr lang="ru-RU" dirty="0" smtClean="0"/>
              <a:t>..</a:t>
            </a:r>
            <a:r>
              <a:rPr lang="ru-RU" dirty="0" err="1" smtClean="0"/>
              <a:t>гались</a:t>
            </a:r>
            <a:r>
              <a:rPr lang="ru-RU" dirty="0" smtClean="0"/>
              <a:t>  как  правило  в красивейших местах.(5)Он </a:t>
            </a:r>
            <a:r>
              <a:rPr lang="ru-RU" dirty="0" err="1" smtClean="0"/>
              <a:t>соб</a:t>
            </a:r>
            <a:r>
              <a:rPr lang="ru-RU" dirty="0" smtClean="0"/>
              <a:t>..рал в душе  своей  как бы  коллекцию ист..(</a:t>
            </a:r>
            <a:r>
              <a:rPr lang="ru-RU" dirty="0" err="1" smtClean="0"/>
              <a:t>н,нн</a:t>
            </a:r>
            <a:r>
              <a:rPr lang="ru-RU" dirty="0" smtClean="0"/>
              <a:t>)о русских пейзажей.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дежда\Pictures\Гоголь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500174"/>
            <a:ext cx="3643338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457200" y="273050"/>
          <a:ext cx="3008313" cy="655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Из предл.1 выпишите с/соч. со связью согласование, управление, примыкание.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 предложения 5 выпишите  </a:t>
            </a:r>
            <a:r>
              <a:rPr lang="ru-RU" dirty="0" err="1" smtClean="0"/>
              <a:t>словосоч</a:t>
            </a:r>
            <a:r>
              <a:rPr lang="ru-RU" dirty="0" smtClean="0"/>
              <a:t>. со связью примыкание.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Определи способ связи с/соч. У  НЕГО  БЫЛ 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Определи  способ  связи  в с/соч. НАБИРАЯСЬ  ВПЕЧАТЛЕНИЙ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Надежда\Pictures\gogol_portrai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1" y="1428736"/>
            <a:ext cx="3286147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3050"/>
          <a:ext cx="3008313" cy="727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sz="3900" dirty="0" smtClean="0"/>
              <a:t>Какое  сочетание слов из предл.2 не является  примером примыкания?</a:t>
            </a:r>
          </a:p>
          <a:p>
            <a:pPr marL="514350" indent="-514350">
              <a:buNone/>
            </a:pPr>
            <a:endParaRPr lang="ru-RU" sz="3900" dirty="0" smtClean="0"/>
          </a:p>
          <a:p>
            <a:pPr marL="514350" indent="-514350">
              <a:buNone/>
            </a:pPr>
            <a:r>
              <a:rPr lang="ru-RU" sz="3900" dirty="0" smtClean="0"/>
              <a:t>А)где бы ни странствовал</a:t>
            </a:r>
          </a:p>
          <a:p>
            <a:pPr marL="514350" indent="-514350">
              <a:buNone/>
            </a:pPr>
            <a:r>
              <a:rPr lang="ru-RU" sz="3900" dirty="0" smtClean="0"/>
              <a:t>Б)чувствовал себя  лучше</a:t>
            </a:r>
          </a:p>
          <a:p>
            <a:pPr marL="514350" indent="-514350">
              <a:buNone/>
            </a:pPr>
            <a:r>
              <a:rPr lang="ru-RU" sz="3900" dirty="0" smtClean="0"/>
              <a:t>В)сидя на месте</a:t>
            </a:r>
          </a:p>
          <a:p>
            <a:pPr marL="514350" indent="-514350">
              <a:buNone/>
            </a:pPr>
            <a:r>
              <a:rPr lang="ru-RU" sz="3900" dirty="0" smtClean="0"/>
              <a:t>Г)несравненно  лучше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Надежда\Pictures\gogol_shine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3" y="928670"/>
            <a:ext cx="3286147" cy="5357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3050"/>
          <a:ext cx="3008313" cy="655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Какое сочетание слов из предл.4  является словосочетанием?</a:t>
            </a:r>
          </a:p>
          <a:p>
            <a:pPr>
              <a:buNone/>
            </a:pPr>
            <a:r>
              <a:rPr lang="ru-RU" sz="3600" dirty="0" smtClean="0"/>
              <a:t>А)был план</a:t>
            </a:r>
          </a:p>
          <a:p>
            <a:pPr>
              <a:buNone/>
            </a:pPr>
            <a:r>
              <a:rPr lang="ru-RU" sz="3600" dirty="0" smtClean="0"/>
              <a:t>Б)план  объехать</a:t>
            </a:r>
          </a:p>
          <a:p>
            <a:pPr>
              <a:buNone/>
            </a:pPr>
            <a:r>
              <a:rPr lang="ru-RU" sz="3600" dirty="0" smtClean="0"/>
              <a:t>В)даже был</a:t>
            </a:r>
          </a:p>
          <a:p>
            <a:pPr>
              <a:buNone/>
            </a:pPr>
            <a:r>
              <a:rPr lang="ru-RU" sz="3600" dirty="0" smtClean="0"/>
              <a:t>Г)располагались как  правило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Надежда\Pictures\1611383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30725" y="3362325"/>
            <a:ext cx="82550" cy="133350"/>
          </a:xfrm>
          <a:prstGeom prst="rect">
            <a:avLst/>
          </a:prstGeom>
          <a:noFill/>
        </p:spPr>
      </p:pic>
      <p:pic>
        <p:nvPicPr>
          <p:cNvPr id="4099" name="Picture 3" descr="C:\Users\Надежда\Pictures\1611383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30725" y="3362325"/>
            <a:ext cx="82550" cy="133350"/>
          </a:xfrm>
          <a:prstGeom prst="rect">
            <a:avLst/>
          </a:prstGeom>
          <a:noFill/>
        </p:spPr>
      </p:pic>
      <p:pic>
        <p:nvPicPr>
          <p:cNvPr id="4100" name="Picture 4" descr="C:\Users\Надежда\Pictures\1611383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30725" y="3362325"/>
            <a:ext cx="82550" cy="133350"/>
          </a:xfrm>
          <a:prstGeom prst="rect">
            <a:avLst/>
          </a:prstGeom>
          <a:noFill/>
        </p:spPr>
      </p:pic>
      <p:pic>
        <p:nvPicPr>
          <p:cNvPr id="4101" name="Picture 5" descr="C:\Users\Надежда\Pictures\16113833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30547" y="3362706"/>
            <a:ext cx="82906" cy="132588"/>
          </a:xfrm>
          <a:prstGeom prst="rect">
            <a:avLst/>
          </a:prstGeom>
          <a:noFill/>
        </p:spPr>
      </p:pic>
      <p:pic>
        <p:nvPicPr>
          <p:cNvPr id="4102" name="Picture 6" descr="C:\Users\Надежда\Pictures\7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" y="1285860"/>
            <a:ext cx="3500429" cy="478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3008313" cy="142876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>Какое сочетание слов  является  грамматической  основой  в  одной  из  частей  сложного  предложения?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Готовясь  к  экзаменам, которые  ждут  нас  по  окончании  школы, я  советовал  бы  заниматься  более  серьёзно  и  глубоко: упорный  труд  всегда  одерживает  победу,  а  лень  ведёт  к  поражению.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500174"/>
            <a:ext cx="3008313" cy="4625989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marL="342900" indent="-342900">
              <a:buAutoNum type="arabicParenR"/>
            </a:pPr>
            <a:r>
              <a:rPr lang="ru-RU" sz="3200" dirty="0" smtClean="0"/>
              <a:t>Ждут</a:t>
            </a:r>
          </a:p>
          <a:p>
            <a:pPr marL="342900" indent="-342900">
              <a:buAutoNum type="arabicParenR"/>
            </a:pPr>
            <a:r>
              <a:rPr lang="ru-RU" sz="3200" dirty="0" smtClean="0"/>
              <a:t>Я  советовал  бы  заниматься</a:t>
            </a:r>
          </a:p>
          <a:p>
            <a:pPr marL="342900" indent="-342900">
              <a:buAutoNum type="arabicParenR"/>
            </a:pPr>
            <a:r>
              <a:rPr lang="ru-RU" sz="3200" dirty="0" smtClean="0"/>
              <a:t>Труд  одерживает  победу</a:t>
            </a:r>
          </a:p>
          <a:p>
            <a:pPr marL="342900" indent="-342900">
              <a:buAutoNum type="arabicParenR"/>
            </a:pPr>
            <a:r>
              <a:rPr lang="ru-RU" sz="3200" dirty="0" smtClean="0"/>
              <a:t>Лень ведёт  к  поражению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3050"/>
          <a:ext cx="3008313" cy="1012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Мы с  подругой  сидели  на  берегу  озера  и так  как  мы  только  что начали  изучать  географию  которую  кстати  страстно  полюбили  рассуждали почему  наше  озеро  называлось  </a:t>
            </a:r>
            <a:r>
              <a:rPr lang="ru-RU" smtClean="0"/>
              <a:t>Азовским  морем   </a:t>
            </a:r>
            <a:r>
              <a:rPr lang="ru-RU" dirty="0" smtClean="0"/>
              <a:t>что  никоем образом  не  соответствовало  действительности.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blipFill>
            <a:blip r:embed="rId6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3600" dirty="0" smtClean="0"/>
              <a:t>1)Мы сидели</a:t>
            </a:r>
          </a:p>
          <a:p>
            <a:r>
              <a:rPr lang="ru-RU" sz="3600" dirty="0" smtClean="0"/>
              <a:t>2)Мы  начали  изучать  географию</a:t>
            </a:r>
          </a:p>
          <a:p>
            <a:r>
              <a:rPr lang="ru-RU" sz="3600" dirty="0" smtClean="0"/>
              <a:t>3)Полюбили</a:t>
            </a:r>
          </a:p>
          <a:p>
            <a:r>
              <a:rPr lang="ru-RU" sz="3600" dirty="0" smtClean="0"/>
              <a:t>4)Озеро  называлось  морем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0"/>
          <a:ext cx="3008313" cy="114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Вынувши  шинель  он  весьма   гордо  посмотрел и держа в  об..их  руках  набросил  весьма  ловко на плечи Акакию Акакиевичу; потом  пот..</a:t>
            </a:r>
            <a:r>
              <a:rPr lang="ru-RU" dirty="0" err="1" smtClean="0"/>
              <a:t>нул</a:t>
            </a:r>
            <a:r>
              <a:rPr lang="ru-RU" dirty="0" smtClean="0"/>
              <a:t>  и осадил  её  ..</a:t>
            </a:r>
            <a:r>
              <a:rPr lang="ru-RU" dirty="0" err="1" smtClean="0"/>
              <a:t>зади</a:t>
            </a:r>
            <a:r>
              <a:rPr lang="ru-RU" dirty="0" smtClean="0"/>
              <a:t> рукой (к)низу; потом драпировал ею  А.А. несколько  (на)распашку. А.А, как человек  в летах, хотел </a:t>
            </a:r>
            <a:r>
              <a:rPr lang="ru-RU" dirty="0" err="1" smtClean="0"/>
              <a:t>попроб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r>
              <a:rPr lang="ru-RU" dirty="0" smtClean="0"/>
              <a:t> в рукава, Петрович  помог  надеть  и  в рукава – вышло  что  и  в  рукава  была  хороша. Словом  оказалось  что шинель  была </a:t>
            </a:r>
            <a:r>
              <a:rPr lang="ru-RU" dirty="0" err="1" smtClean="0"/>
              <a:t>соверше</a:t>
            </a:r>
            <a:r>
              <a:rPr lang="ru-RU" dirty="0" smtClean="0"/>
              <a:t>(</a:t>
            </a:r>
            <a:r>
              <a:rPr lang="ru-RU" dirty="0" err="1" smtClean="0"/>
              <a:t>н,нн</a:t>
            </a:r>
            <a:r>
              <a:rPr lang="ru-RU" dirty="0" smtClean="0"/>
              <a:t>)о  и  как  раз  (в)пору.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дежда\Pictures\1_htm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5" y="1428736"/>
            <a:ext cx="3429023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408</Words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Какое сочетание слов  является  грамматической  основой  в  одной  из  частей  сложного  предложения?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Записать текст и выполнить задания</dc:title>
  <dc:creator>Надежда</dc:creator>
  <cp:lastModifiedBy>Надежда</cp:lastModifiedBy>
  <cp:revision>20</cp:revision>
  <dcterms:created xsi:type="dcterms:W3CDTF">2011-11-24T19:04:45Z</dcterms:created>
  <dcterms:modified xsi:type="dcterms:W3CDTF">2011-11-30T16:57:07Z</dcterms:modified>
</cp:coreProperties>
</file>