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C8CE54-A9B7-40D1-90E7-FF29B3A46C2A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A38CFC-D720-45E1-9596-37C3C46118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764704"/>
            <a:ext cx="5114778" cy="38764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Проверочная работа по теме «Причастие. Причастный оборот».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Эти слова являются причастиями:</a:t>
            </a:r>
          </a:p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зрелый;</a:t>
            </a:r>
          </a:p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бегающий;</a:t>
            </a:r>
          </a:p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пожелтевший;</a:t>
            </a:r>
          </a:p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Г) бегать;</a:t>
            </a:r>
          </a:p>
          <a:p>
            <a:pPr marL="742950" indent="-7429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Д) соединивший.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Найти и выписать из данного предложения словосочетание «причастие + существительное»: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Глядел я на кудрявый лес, весенней дышащий прохладой.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Найдите причастия в данных предложениях: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Немного подтаявший снег    уже успел почернеть.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Затихающие звуки метели успокаивали и убаюкивали.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Стихия, разбушевавшаяся не на шутку, грозила новыми бедами.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Выбрать в скобках и выписать правильную форму причастия.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Пламя то разгоралось, то затухало, а из (шумящий, шумящей) тьмы выступали стволы сосен.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Она думала о ней все дни, сидя на краешке (продавленном, продавленного) дивана.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Выписать из данного предложения причастный оборот: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Пейзаж, увиденный мною, очаровал меня.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Ответить кратко на вопрос, нужно ли ставить запятые в данном предложении (да/нет):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Всемирно известный фокусник выступавший в нашей стране имел грандиозный успех.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Списать предложение, выделяя причастный оборот и определяемое слово.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Прямо передо мной раскинулось освещённое солнцем поле.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очему в данном предложении ставится запятая?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очень понравилась сказка, рассказанная вчера бабушкой.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Причастный оборот стоит в конце предложения.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Причастный оборот всегда выделяется запятыми.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Причастный оборот стоит после определяемого слова.</a:t>
            </a: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Написать определяемые слова к данным причастным оборотам (расставить знаки):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А)…падающие с клёнов;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Б)…роняющий тень на дорогу;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В)…разрисованная карандашами;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Г) пролетавший над садом;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Д) поросшая густой травой.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Теоретический блок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Причастие – это часть речи, которая обозначает…, отвечает на вопросы… и совмещает в себе признаки…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Причастия, обозначающие признак того предмета, который испытывает на себе действие со стороны другого предмета, называется…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Причастия, обозначающие признак того предмета, который сам производит действие, называется…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Причастный оборот – это…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5) В предложении причастный оборот является…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6) Причастный оборот   выделяется запятыми…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Практический блок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</TotalTime>
  <Words>399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21s</dc:creator>
  <cp:lastModifiedBy>21s</cp:lastModifiedBy>
  <cp:revision>6</cp:revision>
  <dcterms:created xsi:type="dcterms:W3CDTF">2011-12-15T15:10:14Z</dcterms:created>
  <dcterms:modified xsi:type="dcterms:W3CDTF">2011-12-15T16:04:23Z</dcterms:modified>
</cp:coreProperties>
</file>