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6B307-6669-41B6-BE5E-2C4F5063E31C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F3BC2-F68F-4C0C-9BA5-680A6277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/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Презентация</a:t>
            </a:r>
            <a:b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«Моя семья»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928934"/>
            <a:ext cx="6400800" cy="17526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Выполнил ученик 1 а класса</a:t>
            </a:r>
          </a:p>
          <a:p>
            <a:r>
              <a:rPr lang="ru-RU" b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ГБОУ СОШ № 49 </a:t>
            </a:r>
            <a:endParaRPr lang="ru-RU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Попов Павел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solidFill>
                  <a:srgbClr val="7030A0"/>
                </a:solidFill>
              </a:rPr>
              <a:t>А это я – Паша. Я бываю разным: веселым и грустным, послушным и не очень. Я  очень люблю читать книги, особенно детские энциклопедии. Еще я люблю рисовать, играть в футбол и бадминтон, собирать разные предметы из конструктора.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Lenovo\Desktop\фото\DSCN47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85492" y="2157136"/>
            <a:ext cx="4684195" cy="3513147"/>
          </a:xfrm>
          <a:prstGeom prst="rect">
            <a:avLst/>
          </a:prstGeom>
          <a:noFill/>
        </p:spPr>
      </p:pic>
      <p:pic>
        <p:nvPicPr>
          <p:cNvPr id="4099" name="Picture 3" descr="C:\Users\Lenovo\Desktop\фото\DSCN47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976204" y="2118829"/>
            <a:ext cx="4763491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4643470" cy="573499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Семья -  это счастье, любовь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и удача,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Семья -  это летом поездки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на дачу,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Семья – это праздник,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семейные даты,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Подарки, покупки, приятные траты,</a:t>
            </a:r>
          </a:p>
          <a:p>
            <a:pPr>
              <a:buNone/>
            </a:pPr>
            <a:r>
              <a:rPr lang="ru-RU" sz="2000" smtClean="0">
                <a:solidFill>
                  <a:schemeClr val="accent2">
                    <a:lumMod val="75000"/>
                  </a:schemeClr>
                </a:solidFill>
              </a:rPr>
              <a:t>Рожденье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детей, первый шаг,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первый  лепет,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Мечты о хорошем, волненье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и трепет.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Семья – это труд, друг о друге забота,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Семья – это  много хорошей работы,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Семья – это важно! Семья – это сложно!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Но счастливо жить одному невозможно!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F:\ФОТО2012\тула-фото\DSCN19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1268760"/>
            <a:ext cx="4718732" cy="3538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Привет! Меня зовут Паша. Паша Попов. 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Я хочу рассказать Вам о моей семье. 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Наша семья состоит из трех человек: папа, мама и я.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Lenovo\Desktop\фото\DSCN47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</a:rPr>
              <a:t>Моего папу зовут Владимир.  Он у нас мастер на все руки. По профессии папа – инженер-технолог. И если дома нужно что-то починить, построить, наладить  и отремонтировать, то тут без папы не обойтись.</a:t>
            </a:r>
            <a:endParaRPr lang="ru-RU" sz="1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098" name="Picture 2" descr="F:\ФОТО 2013\313\DSCN47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428736"/>
            <a:ext cx="6357982" cy="4768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rgbClr val="0070C0"/>
                </a:solidFill>
              </a:rPr>
              <a:t>А еще мой  папа – заядлый рыбак и охотник. Я не раз бывал с ним на рыбалке и один раз папа даже брал меня на охоту на водоплавающую дичь.</a:t>
            </a: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5122" name="Picture 2" descr="F:\ФОТО2012\тула-фото\DSCN18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ovo\Desktop\фото\DSCN47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428736"/>
            <a:ext cx="4572003" cy="38576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285860"/>
            <a:ext cx="3429024" cy="4214842"/>
          </a:xfrm>
        </p:spPr>
        <p:txBody>
          <a:bodyPr>
            <a:normAutofit/>
            <a:scene3d>
              <a:camera prst="perspectiveContrastingLeftFacing"/>
              <a:lightRig rig="threePt" dir="t"/>
            </a:scene3d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Папочка – папуля! Как тебя люблю я !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Как я рад, когда вдвоем мы с тобой гулять идем!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Или что-то мастерим, или просто говорим.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И как жаль тебя опять на работу отпускать.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Пословицы и поговорки о семье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8229600" cy="5143536"/>
          </a:xfrm>
        </p:spPr>
        <p:txBody>
          <a:bodyPr>
            <a:noAutofit/>
            <a:scene3d>
              <a:camera prst="perspectiveHeroicExtremeLeftFacing"/>
              <a:lightRig rig="threePt" dir="t"/>
            </a:scene3d>
          </a:bodyPr>
          <a:lstStyle/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Семья – опора  счастья.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В  семье любовь да совет, так и  нужды нет.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Вся семья вместе, так и душа  на месте.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Дерево держится корнями, а человек  - семьей.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В недружной семье добра не бывает.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Добрая семья прибавит разума-ума.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В  гостях хорошо, а дома лучше.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Человек без семьи, что дерево без корней.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На что клад, когда в семье лад.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Дружная семья и землю превращает в золото.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Моя семья – моя крепость.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В родной семье и каша гуще.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При солнышке тепло, при матери добро.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Дети не в тягость, а в радость.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rgbClr val="C00000"/>
                </a:solidFill>
              </a:rPr>
              <a:t>Мою маму зовут Татьяна. У нее очень интересная профессия. Моя мама – дипломат.  Мне нравится приходить к маме на работу в Министерство иностранных дел. </a:t>
            </a:r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F:\ФОТО2012\Львов\DSCN26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Я очень люблю свою маму, потому что она хорошая, добрая, заботливая. Мама очень вкусно готовит и балует нас с папой разными вкусностями. Мне нравится ходить с мамой в театры и кино, посещать музеи и ездить на экскурсии.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F:\Львов с Татьяной и Пашей\DSCN35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928802"/>
            <a:ext cx="35719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</a:rPr>
              <a:t>Мама - это значит нежность,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Это ласка, доброта,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Мама - это безмятежность,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Это радость, красота!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Мама - это на ночь сказка,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Это утренний рассвет,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Мама - в трудный час подсказка,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Это мудрость и совет!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Мама - это зелень лета,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Это снег, осенний лист,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Мама - это лучик света,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Мама - это значит ЖИЗНЬ! </a:t>
            </a:r>
            <a:r>
              <a:rPr lang="ru-RU" sz="2000" dirty="0" smtClean="0"/>
              <a:t>  </a:t>
            </a:r>
            <a:endParaRPr lang="ru-RU" sz="2000" dirty="0"/>
          </a:p>
        </p:txBody>
      </p:sp>
      <p:pic>
        <p:nvPicPr>
          <p:cNvPr id="3074" name="Picture 2" descr="F:\ФОТО 2013\413\DSCN45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938435" y="1133475"/>
            <a:ext cx="6410401" cy="4572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257</TotalTime>
  <Words>429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 «Моя семья»</vt:lpstr>
      <vt:lpstr>Привет! Меня зовут Паша. Паша Попов.  Я хочу рассказать Вам о моей семье.      Наша семья состоит из трех человек: папа, мама и я. </vt:lpstr>
      <vt:lpstr>Моего папу зовут Владимир.  Он у нас мастер на все руки. По профессии папа – инженер-технолог. И если дома нужно что-то починить, построить, наладить  и отремонтировать, то тут без папы не обойтись.</vt:lpstr>
      <vt:lpstr>А еще мой  папа – заядлый рыбак и охотник. Я не раз бывал с ним на рыбалке и один раз папа даже брал меня на охоту на водоплавающую дичь.</vt:lpstr>
      <vt:lpstr>Папочка – папуля! Как тебя люблю я ! Как я рад, когда вдвоем мы с тобой гулять идем! Или что-то мастерим, или просто говорим. И как жаль тебя опять на работу отпускать.</vt:lpstr>
      <vt:lpstr>Пословицы и поговорки о семье</vt:lpstr>
      <vt:lpstr>Мою маму зовут Татьяна. У нее очень интересная профессия. Моя мама – дипломат.  Мне нравится приходить к маме на работу в Министерство иностранных дел. </vt:lpstr>
      <vt:lpstr>Я очень люблю свою маму, потому что она хорошая, добрая, заботливая. Мама очень вкусно готовит и балует нас с папой разными вкусностями. Мне нравится ходить с мамой в театры и кино, посещать музеи и ездить на экскурсии.</vt:lpstr>
      <vt:lpstr>Слайд 9</vt:lpstr>
      <vt:lpstr>А это я – Паша. Я бываю разным: веселым и грустным, послушным и не очень. Я  очень люблю читать книги, особенно детские энциклопедии. Еще я люблю рисовать, играть в футбол и бадминтон, собирать разные предметы из конструктора.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«Моя семья»</dc:title>
  <dc:creator>Lenovo</dc:creator>
  <cp:lastModifiedBy>Наталья</cp:lastModifiedBy>
  <cp:revision>38</cp:revision>
  <dcterms:created xsi:type="dcterms:W3CDTF">2013-09-22T12:36:44Z</dcterms:created>
  <dcterms:modified xsi:type="dcterms:W3CDTF">2013-09-26T09:47:22Z</dcterms:modified>
</cp:coreProperties>
</file>