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67B527A-83F5-433A-9384-9748C5D9619E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38DC5C-C741-41A2-997E-32D5D950EA5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\Desktop\дорожное движение-правила в стихах\Pdd2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764704"/>
            <a:ext cx="5328592" cy="461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72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4320480" cy="5112568"/>
          </a:xfrm>
        </p:spPr>
        <p:txBody>
          <a:bodyPr>
            <a:normAutofit fontScale="55000" lnSpcReduction="20000"/>
          </a:bodyPr>
          <a:lstStyle/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По трассам, улицам, проулкам </a:t>
            </a:r>
          </a:p>
          <a:p>
            <a:pPr marL="68580" indent="0"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Машины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едут взад-вперёд. </a:t>
            </a:r>
          </a:p>
          <a:p>
            <a:pPr marL="68580" indent="0"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А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ты выходишь на прогулку, </a:t>
            </a:r>
            <a:endParaRPr lang="ru-RU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8580" indent="0"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Теперь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, мой друг, ты пешеход! </a:t>
            </a:r>
          </a:p>
          <a:p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Машины едут – </a:t>
            </a:r>
          </a:p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За рулём водители сидят, </a:t>
            </a:r>
          </a:p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И на дорогу сквозь стекло </a:t>
            </a:r>
          </a:p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Внимательно глядят. </a:t>
            </a:r>
          </a:p>
          <a:p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Должны друг друга уважать </a:t>
            </a:r>
          </a:p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Водитель с пешеходом! </a:t>
            </a:r>
          </a:p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Друг другу не должны мешать – </a:t>
            </a:r>
          </a:p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Быть вежливым «народом»! </a:t>
            </a:r>
          </a:p>
          <a:p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Не быть помехой для движения </a:t>
            </a:r>
          </a:p>
          <a:p>
            <a:pPr marL="6858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Помогут правила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дорожного движения!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397484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605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5923384" cy="88356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Помощник </a:t>
            </a:r>
            <a:r>
              <a:rPr lang="ru-RU" dirty="0" smtClean="0">
                <a:solidFill>
                  <a:srgbClr val="00B050"/>
                </a:solidFill>
              </a:rPr>
              <a:t>Светофор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Встали мы на переходе, </a:t>
            </a:r>
          </a:p>
          <a:p>
            <a:pPr marL="0" indent="0">
              <a:buNone/>
            </a:pPr>
            <a:r>
              <a:rPr lang="ru-RU" dirty="0"/>
              <a:t> Перед нами светофор. </a:t>
            </a:r>
          </a:p>
          <a:p>
            <a:pPr marL="0" indent="0">
              <a:buNone/>
            </a:pPr>
            <a:r>
              <a:rPr lang="ru-RU" dirty="0"/>
              <a:t>И при всем честном народе </a:t>
            </a:r>
          </a:p>
          <a:p>
            <a:pPr marL="0" indent="0">
              <a:buNone/>
            </a:pPr>
            <a:r>
              <a:rPr lang="ru-RU" dirty="0"/>
              <a:t>Смотрит он на нас в упор. </a:t>
            </a:r>
          </a:p>
          <a:p>
            <a:pPr marL="0" indent="0">
              <a:buNone/>
            </a:pPr>
            <a:r>
              <a:rPr lang="ru-RU" dirty="0"/>
              <a:t> Красный глаз его открылся, </a:t>
            </a:r>
          </a:p>
          <a:p>
            <a:pPr marL="0" indent="0">
              <a:buNone/>
            </a:pPr>
            <a:r>
              <a:rPr lang="ru-RU" dirty="0"/>
              <a:t> Значит, хочет он сказать: </a:t>
            </a:r>
          </a:p>
          <a:p>
            <a:pPr marL="0" indent="0">
              <a:buNone/>
            </a:pPr>
            <a:r>
              <a:rPr lang="ru-RU" dirty="0"/>
              <a:t> Как бы ты не торопился, </a:t>
            </a:r>
          </a:p>
          <a:p>
            <a:pPr marL="0" indent="0">
              <a:buNone/>
            </a:pPr>
            <a:r>
              <a:rPr lang="ru-RU" dirty="0"/>
              <a:t>Должен ты сейчас стоять! </a:t>
            </a:r>
          </a:p>
          <a:p>
            <a:pPr marL="0" indent="0">
              <a:buNone/>
            </a:pPr>
            <a:r>
              <a:rPr lang="ru-RU" dirty="0"/>
              <a:t> Вот мигает желтым глазом. </a:t>
            </a:r>
          </a:p>
          <a:p>
            <a:pPr marL="0" indent="0">
              <a:buNone/>
            </a:pPr>
            <a:r>
              <a:rPr lang="ru-RU" dirty="0"/>
              <a:t> Приготовься, говорит! </a:t>
            </a:r>
          </a:p>
          <a:p>
            <a:pPr marL="0" indent="0">
              <a:buNone/>
            </a:pPr>
            <a:r>
              <a:rPr lang="ru-RU" dirty="0"/>
              <a:t> Как закрою этот – разом </a:t>
            </a:r>
          </a:p>
          <a:p>
            <a:pPr marL="0" indent="0">
              <a:buNone/>
            </a:pPr>
            <a:r>
              <a:rPr lang="ru-RU" dirty="0"/>
              <a:t> Будет третий глаз открыт. </a:t>
            </a:r>
          </a:p>
          <a:p>
            <a:pPr marL="0" indent="0">
              <a:buNone/>
            </a:pPr>
            <a:r>
              <a:rPr lang="ru-RU" dirty="0"/>
              <a:t> Третий глаз горит зеленым, </a:t>
            </a:r>
          </a:p>
          <a:p>
            <a:pPr marL="0" indent="0">
              <a:buNone/>
            </a:pPr>
            <a:r>
              <a:rPr lang="ru-RU" dirty="0"/>
              <a:t> Все машины встали в ряд. </a:t>
            </a:r>
          </a:p>
          <a:p>
            <a:pPr marL="0" indent="0">
              <a:buNone/>
            </a:pPr>
            <a:r>
              <a:rPr lang="ru-RU" dirty="0"/>
              <a:t> Можем мы идти, Алена, </a:t>
            </a:r>
          </a:p>
          <a:p>
            <a:pPr marL="0" indent="0">
              <a:buNone/>
            </a:pPr>
            <a:r>
              <a:rPr lang="ru-RU" dirty="0"/>
              <a:t> Мама с папой говорят.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68760"/>
            <a:ext cx="2786063" cy="468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752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332656"/>
            <a:ext cx="7024744" cy="1143000"/>
          </a:xfrm>
        </p:spPr>
        <p:txBody>
          <a:bodyPr/>
          <a:lstStyle/>
          <a:p>
            <a:r>
              <a:rPr lang="ru-RU" b="1" i="1" dirty="0" smtClean="0"/>
              <a:t>Не беги через дорогу!</a:t>
            </a:r>
            <a:endParaRPr lang="ru-RU" b="1" i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576" y="1412776"/>
            <a:ext cx="2611686" cy="288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800" y="1554163"/>
            <a:ext cx="5563344" cy="252290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У шоссе брат учит Славу:</a:t>
            </a:r>
          </a:p>
          <a:p>
            <a:pPr marL="0" indent="0">
              <a:buNone/>
            </a:pPr>
            <a:r>
              <a:rPr lang="ru-RU" dirty="0"/>
              <a:t> «Взгляд налево, взгляд направо!</a:t>
            </a:r>
          </a:p>
          <a:p>
            <a:pPr marL="0" indent="0">
              <a:buNone/>
            </a:pPr>
            <a:r>
              <a:rPr lang="ru-RU" dirty="0"/>
              <a:t> Если нет машин вблизи,</a:t>
            </a:r>
          </a:p>
          <a:p>
            <a:pPr marL="0" indent="0">
              <a:buNone/>
            </a:pPr>
            <a:r>
              <a:rPr lang="ru-RU" dirty="0"/>
              <a:t>Стой, как во поле редиска!»</a:t>
            </a:r>
          </a:p>
          <a:p>
            <a:pPr marL="0" indent="0">
              <a:buNone/>
            </a:pPr>
            <a:r>
              <a:rPr lang="ru-RU" dirty="0"/>
              <a:t> Слава сразу загрустил:</a:t>
            </a:r>
          </a:p>
          <a:p>
            <a:pPr marL="0" indent="0">
              <a:buNone/>
            </a:pPr>
            <a:r>
              <a:rPr lang="ru-RU" dirty="0"/>
              <a:t> «Долго тут еще расти?»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98009"/>
            <a:ext cx="312019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142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024744" cy="1143000"/>
          </a:xfrm>
        </p:spPr>
        <p:txBody>
          <a:bodyPr/>
          <a:lstStyle/>
          <a:p>
            <a:r>
              <a:rPr lang="ru-RU" b="1" i="1" dirty="0" smtClean="0"/>
              <a:t>Подземный переход. </a:t>
            </a:r>
            <a:endParaRPr lang="ru-RU" b="1" i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755577" y="1844823"/>
            <a:ext cx="3096344" cy="3456385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800" b="1" i="1" dirty="0" smtClean="0"/>
              <a:t>   </a:t>
            </a:r>
            <a:r>
              <a:rPr lang="ru-RU" sz="1800" b="1" i="1" dirty="0"/>
              <a:t>На широкой </a:t>
            </a:r>
            <a:r>
              <a:rPr lang="ru-RU" sz="1800" b="1" i="1" dirty="0" smtClean="0"/>
              <a:t>улице</a:t>
            </a:r>
            <a:endParaRPr lang="en-US" sz="1800" b="1" i="1" dirty="0" smtClean="0"/>
          </a:p>
          <a:p>
            <a:pPr marL="68580" indent="0">
              <a:buNone/>
            </a:pPr>
            <a:r>
              <a:rPr lang="ru-RU" sz="1800" b="1" i="1" dirty="0" smtClean="0"/>
              <a:t> </a:t>
            </a:r>
            <a:r>
              <a:rPr lang="ru-RU" sz="1800" b="1" i="1" dirty="0"/>
              <a:t>Глаза от красок жмурятся</a:t>
            </a:r>
            <a:r>
              <a:rPr lang="ru-RU" sz="1800" b="1" i="1" dirty="0" smtClean="0"/>
              <a:t>. </a:t>
            </a:r>
            <a:r>
              <a:rPr lang="ru-RU" sz="1800" b="1" i="1" dirty="0"/>
              <a:t>Разноцветные машины</a:t>
            </a:r>
            <a:r>
              <a:rPr lang="ru-RU" sz="1800" b="1" i="1" dirty="0" smtClean="0"/>
              <a:t>: </a:t>
            </a:r>
            <a:endParaRPr lang="en-US" sz="1800" b="1" i="1" dirty="0" smtClean="0"/>
          </a:p>
          <a:p>
            <a:pPr marL="68580" indent="0">
              <a:buNone/>
            </a:pPr>
            <a:r>
              <a:rPr lang="ru-RU" sz="1800" b="1" i="1" dirty="0" smtClean="0"/>
              <a:t>Волги</a:t>
            </a:r>
            <a:r>
              <a:rPr lang="ru-RU" sz="1800" b="1" i="1" dirty="0"/>
              <a:t>, лады, лимузины</a:t>
            </a:r>
            <a:r>
              <a:rPr lang="ru-RU" sz="1800" b="1" i="1" dirty="0" smtClean="0"/>
              <a:t>.</a:t>
            </a:r>
            <a:endParaRPr lang="en-US" sz="1800" b="1" i="1" dirty="0" smtClean="0"/>
          </a:p>
          <a:p>
            <a:pPr marL="68580" indent="0">
              <a:buNone/>
            </a:pPr>
            <a:r>
              <a:rPr lang="ru-RU" sz="1800" b="1" i="1" dirty="0" smtClean="0"/>
              <a:t> </a:t>
            </a:r>
            <a:r>
              <a:rPr lang="ru-RU" sz="1800" b="1" i="1" dirty="0"/>
              <a:t>Где дорогу перейти,</a:t>
            </a:r>
          </a:p>
          <a:p>
            <a:pPr marL="68580" indent="0">
              <a:buNone/>
            </a:pPr>
            <a:r>
              <a:rPr lang="ru-RU" sz="1800" b="1" i="1" dirty="0"/>
              <a:t> На ту сторону пройти</a:t>
            </a:r>
            <a:r>
              <a:rPr lang="ru-RU" sz="1800" b="1" i="1" dirty="0" smtClean="0"/>
              <a:t>?</a:t>
            </a:r>
            <a:endParaRPr lang="en-US" sz="1800" b="1" i="1" dirty="0" smtClean="0"/>
          </a:p>
          <a:p>
            <a:pPr marL="68580" indent="0">
              <a:buNone/>
            </a:pPr>
            <a:r>
              <a:rPr lang="ru-RU" sz="1800" b="1" i="1" dirty="0" smtClean="0"/>
              <a:t> </a:t>
            </a:r>
            <a:r>
              <a:rPr lang="ru-RU" sz="1800" b="1" i="1" dirty="0"/>
              <a:t>Всем поможет переход,</a:t>
            </a:r>
          </a:p>
          <a:p>
            <a:pPr marL="68580" indent="0">
              <a:buNone/>
            </a:pPr>
            <a:r>
              <a:rPr lang="ru-RU" sz="1800" b="1" i="1" dirty="0"/>
              <a:t> Под землею, что идет.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64904"/>
            <a:ext cx="4628403" cy="3259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659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892281"/>
            <a:ext cx="3960440" cy="2832864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b="1" i="1" dirty="0"/>
              <a:t>Безопасную </a:t>
            </a:r>
            <a:r>
              <a:rPr lang="ru-RU" b="1" i="1" dirty="0" smtClean="0"/>
              <a:t>дорогу</a:t>
            </a:r>
            <a:endParaRPr lang="ru-RU" b="1" i="1" dirty="0"/>
          </a:p>
          <a:p>
            <a:pPr marL="68580" indent="0">
              <a:buNone/>
            </a:pPr>
            <a:r>
              <a:rPr lang="ru-RU" b="1" i="1" dirty="0"/>
              <a:t> Выбери ты пешеход, </a:t>
            </a:r>
          </a:p>
          <a:p>
            <a:pPr marL="68580" indent="0">
              <a:buNone/>
            </a:pPr>
            <a:r>
              <a:rPr lang="ru-RU" b="1" i="1" dirty="0"/>
              <a:t> Вверх по лестнице </a:t>
            </a:r>
            <a:r>
              <a:rPr lang="ru-RU" b="1" i="1" dirty="0" smtClean="0"/>
              <a:t>ведет</a:t>
            </a:r>
            <a:endParaRPr lang="ru-RU" b="1" i="1" dirty="0"/>
          </a:p>
          <a:p>
            <a:pPr marL="68580" indent="0">
              <a:buNone/>
            </a:pPr>
            <a:r>
              <a:rPr lang="ru-RU" b="1" i="1" dirty="0"/>
              <a:t> Нас надземный переход.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73785"/>
            <a:ext cx="4990154" cy="354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331363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Надземный пешеходный переход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00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5400718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Перекресток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683568" y="2024256"/>
            <a:ext cx="4248472" cy="4069040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ru-RU" b="1" i="1" dirty="0"/>
              <a:t>У любого перекрестка</a:t>
            </a:r>
          </a:p>
          <a:p>
            <a:pPr marL="68580" indent="0">
              <a:buNone/>
            </a:pPr>
            <a:r>
              <a:rPr lang="ru-RU" b="1" i="1" dirty="0"/>
              <a:t>Нас встречает светофор</a:t>
            </a:r>
          </a:p>
          <a:p>
            <a:pPr marL="68580" indent="0">
              <a:buNone/>
            </a:pPr>
            <a:r>
              <a:rPr lang="ru-RU" b="1" i="1" dirty="0"/>
              <a:t>И заводит очень просто</a:t>
            </a:r>
          </a:p>
          <a:p>
            <a:pPr marL="68580" indent="0">
              <a:buNone/>
            </a:pPr>
            <a:r>
              <a:rPr lang="ru-RU" b="1" i="1" dirty="0"/>
              <a:t>С пешеходом разговор.</a:t>
            </a:r>
          </a:p>
          <a:p>
            <a:endParaRPr lang="ru-RU" b="1" i="1" dirty="0"/>
          </a:p>
          <a:p>
            <a:pPr marL="68580" indent="0">
              <a:buNone/>
            </a:pPr>
            <a:r>
              <a:rPr lang="ru-RU" b="1" i="1" dirty="0"/>
              <a:t>Свет зеленый проходи!</a:t>
            </a:r>
          </a:p>
          <a:p>
            <a:pPr marL="68580" indent="0">
              <a:buNone/>
            </a:pPr>
            <a:r>
              <a:rPr lang="ru-RU" b="1" i="1" dirty="0"/>
              <a:t>Желтый – лучше подожди.</a:t>
            </a:r>
          </a:p>
          <a:p>
            <a:pPr marL="68580" indent="0">
              <a:buNone/>
            </a:pPr>
            <a:r>
              <a:rPr lang="ru-RU" b="1" i="1" dirty="0" smtClean="0"/>
              <a:t>Если </a:t>
            </a:r>
            <a:r>
              <a:rPr lang="ru-RU" b="1" i="1" dirty="0"/>
              <a:t>свет зажегся красный,</a:t>
            </a:r>
          </a:p>
          <a:p>
            <a:pPr marL="68580" indent="0">
              <a:buNone/>
            </a:pPr>
            <a:r>
              <a:rPr lang="ru-RU" b="1" i="1" dirty="0"/>
              <a:t>Значит двигаться опасно!</a:t>
            </a:r>
          </a:p>
          <a:p>
            <a:endParaRPr lang="ru-RU" b="1" i="1" dirty="0"/>
          </a:p>
          <a:p>
            <a:pPr marL="68580" indent="0">
              <a:buNone/>
            </a:pPr>
            <a:r>
              <a:rPr lang="ru-RU" b="1" i="1" dirty="0"/>
              <a:t>Стой! Пускай пройдет трамвай,</a:t>
            </a:r>
          </a:p>
          <a:p>
            <a:pPr marL="68580" indent="0">
              <a:buNone/>
            </a:pPr>
            <a:r>
              <a:rPr lang="ru-RU" b="1" i="1" dirty="0"/>
              <a:t>Наберись терпения</a:t>
            </a:r>
          </a:p>
          <a:p>
            <a:pPr marL="68580" indent="0">
              <a:buNone/>
            </a:pPr>
            <a:r>
              <a:rPr lang="ru-RU" b="1" i="1" dirty="0"/>
              <a:t>Изучай и уважай</a:t>
            </a:r>
          </a:p>
          <a:p>
            <a:pPr marL="68580" indent="0">
              <a:buNone/>
            </a:pPr>
            <a:r>
              <a:rPr lang="ru-RU" b="1" i="1" dirty="0"/>
              <a:t>Правила движения!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56487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69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92494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55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199</TotalTime>
  <Words>338</Words>
  <Application>Microsoft Office PowerPoint</Application>
  <PresentationFormat>Экран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Помощник Светофор </vt:lpstr>
      <vt:lpstr>Не беги через дорогу!</vt:lpstr>
      <vt:lpstr>Подземный переход. </vt:lpstr>
      <vt:lpstr>Презентация PowerPoint</vt:lpstr>
      <vt:lpstr>Перекресток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14</cp:revision>
  <dcterms:created xsi:type="dcterms:W3CDTF">2013-07-03T11:36:37Z</dcterms:created>
  <dcterms:modified xsi:type="dcterms:W3CDTF">2013-09-25T19:40:38Z</dcterms:modified>
</cp:coreProperties>
</file>