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7" r:id="rId3"/>
    <p:sldId id="259" r:id="rId4"/>
    <p:sldId id="260" r:id="rId5"/>
    <p:sldId id="261" r:id="rId6"/>
    <p:sldId id="262" r:id="rId7"/>
    <p:sldId id="263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274" y="-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250C78-85C0-4189-B935-996349DFAD31}" type="datetimeFigureOut">
              <a:rPr lang="ru-RU" smtClean="0"/>
              <a:t>25.09.2013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34F991-B562-46F1-9725-1A4515F1F06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250C78-85C0-4189-B935-996349DFAD31}" type="datetimeFigureOut">
              <a:rPr lang="ru-RU" smtClean="0"/>
              <a:t>25.09.2013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34F991-B562-46F1-9725-1A4515F1F06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250C78-85C0-4189-B935-996349DFAD31}" type="datetimeFigureOut">
              <a:rPr lang="ru-RU" smtClean="0"/>
              <a:t>25.09.2013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34F991-B562-46F1-9725-1A4515F1F06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250C78-85C0-4189-B935-996349DFAD31}" type="datetimeFigureOut">
              <a:rPr lang="ru-RU" smtClean="0"/>
              <a:t>25.09.2013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34F991-B562-46F1-9725-1A4515F1F06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250C78-85C0-4189-B935-996349DFAD31}" type="datetimeFigureOut">
              <a:rPr lang="ru-RU" smtClean="0"/>
              <a:t>25.09.2013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34F991-B562-46F1-9725-1A4515F1F06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250C78-85C0-4189-B935-996349DFAD31}" type="datetimeFigureOut">
              <a:rPr lang="ru-RU" smtClean="0"/>
              <a:t>25.09.2013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34F991-B562-46F1-9725-1A4515F1F06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250C78-85C0-4189-B935-996349DFAD31}" type="datetimeFigureOut">
              <a:rPr lang="ru-RU" smtClean="0"/>
              <a:t>25.09.2013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34F991-B562-46F1-9725-1A4515F1F06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250C78-85C0-4189-B935-996349DFAD31}" type="datetimeFigureOut">
              <a:rPr lang="ru-RU" smtClean="0"/>
              <a:t>25.09.2013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34F991-B562-46F1-9725-1A4515F1F06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250C78-85C0-4189-B935-996349DFAD31}" type="datetimeFigureOut">
              <a:rPr lang="ru-RU" smtClean="0"/>
              <a:t>25.09.2013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34F991-B562-46F1-9725-1A4515F1F06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250C78-85C0-4189-B935-996349DFAD31}" type="datetimeFigureOut">
              <a:rPr lang="ru-RU" smtClean="0"/>
              <a:t>25.09.2013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34F991-B562-46F1-9725-1A4515F1F06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250C78-85C0-4189-B935-996349DFAD31}" type="datetimeFigureOut">
              <a:rPr lang="ru-RU" smtClean="0"/>
              <a:t>25.09.2013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34F991-B562-46F1-9725-1A4515F1F06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250C78-85C0-4189-B935-996349DFAD31}" type="datetimeFigureOut">
              <a:rPr lang="ru-RU" smtClean="0"/>
              <a:t>25.09.2013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34F991-B562-46F1-9725-1A4515F1F06E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krilov.ru/mail_of_spirits/" TargetMode="Externa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krilov.ru/lafonten" TargetMode="External"/><Relationship Id="rId2" Type="http://schemas.openxmlformats.org/officeDocument/2006/relationships/hyperlink" Target="http://krilov.ru/ezop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214290"/>
            <a:ext cx="8229600" cy="511156"/>
          </a:xfrm>
        </p:spPr>
        <p:txBody>
          <a:bodyPr>
            <a:normAutofit fontScale="90000"/>
          </a:bodyPr>
          <a:lstStyle/>
          <a:p>
            <a:r>
              <a:rPr lang="ru-RU" sz="36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Иван Андреевич Крылов</a:t>
            </a:r>
            <a:br>
              <a:rPr lang="ru-RU" sz="36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i="1" dirty="0" smtClean="0">
                <a:latin typeface="Times New Roman" pitchFamily="18" charset="0"/>
                <a:cs typeface="Times New Roman" pitchFamily="18" charset="0"/>
              </a:rPr>
              <a:t>портрет работы Карла Брюллова</a:t>
            </a:r>
            <a:endParaRPr lang="ru-RU" sz="3600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брюллов пкрылов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00232" y="1071546"/>
            <a:ext cx="4714908" cy="5643602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74638"/>
            <a:ext cx="8786874" cy="5297502"/>
          </a:xfrm>
        </p:spPr>
        <p:txBody>
          <a:bodyPr>
            <a:normAutofit fontScale="90000"/>
          </a:bodyPr>
          <a:lstStyle/>
          <a:p>
            <a:pPr algn="just"/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Иван Андреевич Крылов (1769-1844) - русский поэт, прежде всего известный в русской литературе как создатель большого числа басен. Сын офицера. Служил в армии, был домашним учителем, затем работал в Публичной библиотеке в Санкт-Петербурге. </a:t>
            </a:r>
            <a:r>
              <a:rPr lang="ru-RU" sz="2700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Статский Советник, Действительный член Императорской Российской академии (1811), академик Императорской Академии наук по Отделению Русского языка и словесности (1841).</a:t>
            </a:r>
            <a:br>
              <a:rPr lang="ru-RU" sz="27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7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dirty="0"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В молодости Крылов был известен прежде всего как писатель-сатирик, издатель сатирического журнала «</a:t>
            </a:r>
            <a:r>
              <a:rPr lang="ru-RU" sz="2700" dirty="0" smtClean="0">
                <a:latin typeface="Times New Roman" pitchFamily="18" charset="0"/>
                <a:cs typeface="Times New Roman" pitchFamily="18" charset="0"/>
                <a:hlinkClick r:id="rId2" tooltip="Журнал «Почта духов»"/>
              </a:rPr>
              <a:t>Почта духов</a:t>
            </a: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» и ходившей в списках пародийной трагедии «Триумф», высмеивавшей	Павла	I.</a:t>
            </a: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2844" y="357167"/>
            <a:ext cx="8786874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Крылов написал 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более 200 басен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 1809 по 1843 год, они вышли в свет в девяти частях и переиздавались очень большими по тем временам тиражами. В 1842 году его произведения вышли 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в немецком переводе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. Сюжеты многих басен заимствованы из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  <a:hlinkClick r:id="rId2" action="ppaction://hlinkfile" tooltip="Эзоп"/>
              </a:rPr>
              <a:t>Эзопа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  <a:hlinkClick r:id="rId3" action="ppaction://hlinkfile" tooltip="Лафонтен"/>
              </a:rPr>
              <a:t>Лафонтена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.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pic>
        <p:nvPicPr>
          <p:cNvPr id="3" name="Рисунок 2" descr="6403M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8662" y="2571744"/>
            <a:ext cx="2500330" cy="4286256"/>
          </a:xfrm>
          <a:prstGeom prst="rect">
            <a:avLst/>
          </a:prstGeom>
        </p:spPr>
      </p:pic>
      <p:pic>
        <p:nvPicPr>
          <p:cNvPr id="4" name="Рисунок 3" descr="jean%20de%20la%20fontaine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72066" y="2857496"/>
            <a:ext cx="2984178" cy="3357562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797436"/>
          </a:xfrm>
        </p:spPr>
        <p:txBody>
          <a:bodyPr>
            <a:normAutofit fontScale="90000"/>
          </a:bodyPr>
          <a:lstStyle/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ru-RU" sz="31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Многие выражения из басен  вошли в русский язык как крылатые фразы.</a:t>
            </a:r>
            <a:br>
              <a:rPr lang="ru-RU" sz="31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А Ларчик просто открывался.</a:t>
            </a:r>
            <a:br>
              <a:rPr lang="ru-RU" sz="3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Ты виноват уж тем, что хочется мне кушать.</a:t>
            </a:r>
            <a:br>
              <a:rPr lang="ru-RU" sz="3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Как Белка в колесе.</a:t>
            </a:r>
            <a:br>
              <a:rPr lang="ru-RU" sz="3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Ты все пела? Это </a:t>
            </a:r>
            <a:r>
              <a:rPr lang="ru-RU" sz="3100" dirty="0" err="1" smtClean="0">
                <a:latin typeface="Times New Roman" pitchFamily="18" charset="0"/>
                <a:cs typeface="Times New Roman" pitchFamily="18" charset="0"/>
              </a:rPr>
              <a:t>дело:так</a:t>
            </a: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 поди же, попляши!</a:t>
            </a:r>
            <a:br>
              <a:rPr lang="ru-RU" sz="3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Сильнее кошки зверя нет.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002-002-Vorona-i-lisitsa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034" y="857232"/>
            <a:ext cx="3571900" cy="4572032"/>
          </a:xfrm>
          <a:prstGeom prst="rect">
            <a:avLst/>
          </a:prstGeom>
        </p:spPr>
      </p:pic>
      <p:pic>
        <p:nvPicPr>
          <p:cNvPr id="4" name="Рисунок 3" descr="115076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00562" y="928670"/>
            <a:ext cx="4286280" cy="4929222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02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282" y="0"/>
            <a:ext cx="4572000" cy="3474720"/>
          </a:xfrm>
          <a:prstGeom prst="rect">
            <a:avLst/>
          </a:prstGeom>
        </p:spPr>
      </p:pic>
      <p:pic>
        <p:nvPicPr>
          <p:cNvPr id="3" name="Рисунок 2" descr="3cc38cf0e30ee3ce1da01a32225d7d8b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14744" y="2786058"/>
            <a:ext cx="5000660" cy="3643338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preview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14346" y="0"/>
            <a:ext cx="6143668" cy="3929066"/>
          </a:xfrm>
          <a:prstGeom prst="rect">
            <a:avLst/>
          </a:prstGeom>
        </p:spPr>
      </p:pic>
      <p:pic>
        <p:nvPicPr>
          <p:cNvPr id="3" name="Рисунок 2" descr="1318784864_p_0035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28992" y="3000372"/>
            <a:ext cx="5715008" cy="3857628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</TotalTime>
  <Words>102</Words>
  <Application>Microsoft Office PowerPoint</Application>
  <PresentationFormat>Экран (4:3)</PresentationFormat>
  <Paragraphs>4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Иван Андреевич Крылов портрет работы Карла Брюллова</vt:lpstr>
      <vt:lpstr>Иван Андреевич Крылов (1769-1844) - русский поэт, прежде всего известный в русской литературе как создатель большого числа басен. Сын офицера. Служил в армии, был домашним учителем, затем работал в Публичной библиотеке в Санкт-Петербурге.   Статский Советник, Действительный член Императорской Российской академии (1811), академик Императорской Академии наук по Отделению Русского языка и словесности (1841).   В молодости Крылов был известен прежде всего как писатель-сатирик, издатель сатирического журнала «Почта духов» и ходившей в списках пародийной трагедии «Триумф», высмеивавшей Павла I. </vt:lpstr>
      <vt:lpstr>Слайд 3</vt:lpstr>
      <vt:lpstr>Многие выражения из басен  вошли в русский язык как крылатые фразы.   А Ларчик просто открывался. Ты виноват уж тем, что хочется мне кушать. Как Белка в колесе. Ты все пела? Это дело:так поди же, попляши! Сильнее кошки зверя нет. </vt:lpstr>
      <vt:lpstr>Слайд 5</vt:lpstr>
      <vt:lpstr>Слайд 6</vt:lpstr>
      <vt:lpstr>Слайд 7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Иван Андреевич Крылов портрет работы Карла Брюллова</dc:title>
  <dc:creator>Админ</dc:creator>
  <cp:lastModifiedBy>Админ</cp:lastModifiedBy>
  <cp:revision>6</cp:revision>
  <dcterms:created xsi:type="dcterms:W3CDTF">2013-09-24T21:01:51Z</dcterms:created>
  <dcterms:modified xsi:type="dcterms:W3CDTF">2013-09-24T21:25:56Z</dcterms:modified>
</cp:coreProperties>
</file>