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71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8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6C950-8C7B-4805-9CE6-D64E0BE9E2C9}" type="datetimeFigureOut">
              <a:rPr lang="ru-RU" smtClean="0"/>
              <a:t>13.09.2013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430D6-257E-473D-A68E-521B87AB1D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81792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357298"/>
            <a:ext cx="3927712" cy="50006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142852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Иван Алексеевич Бунин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1870-1953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9911919_ft_236_2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85728"/>
            <a:ext cx="6572296" cy="60722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35590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0"/>
            <a:ext cx="6858048" cy="6667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642918"/>
            <a:ext cx="6357982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14414" y="1500174"/>
            <a:ext cx="664373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«Атлантида» = рок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Капитан = держатель судеб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Трюм = чистилище, ад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Смерть Господина = крушение идола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Деньги = пустяки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714356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Символы: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34" y="800220"/>
            <a:ext cx="81439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рассказ-предостережение.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Попытка разобраться, для чего человек живёт, что по-настоящему ценно на земле; действительно ли всё можно купить или есть что-то важнее богатства.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4143404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Твой труд переживёт тебя, поэт,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Переживут творца его творенья,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Живого не утратит выраженья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 тебя когда-то списанный портрет –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станешь ты незримый, бестелесный,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Мечтою, мыслью, сказкою чудесной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Иван Бунин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357982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Бунин говорил: «Как же всё-таки обойтись в музыке без звуков, в живописи без красок, а в словесности без слова, вещи, как известно, не совсем бесплотной».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слово приобретает свою мелодию с самого начала – 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названия</a:t>
            </a:r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> </a:t>
            </a:r>
            <a:r>
              <a:rPr lang="ru-RU" sz="4000" dirty="0">
                <a:solidFill>
                  <a:srgbClr val="7030A0"/>
                </a:solidFill>
              </a:rPr>
              <a:t>«Тёмные аллеи», «Баллада», «Поздний час», «Холодная осень», «Тишина», «Антоновские яблоки»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5-005-Otets-Aleksej-Nikolaevich-Bun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6-006-Mat-Ljudmila-Aleksandrovna-Bun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2-Biografi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18"/>
            <a:ext cx="6072230" cy="3286148"/>
          </a:xfrm>
          <a:prstGeom prst="rect">
            <a:avLst/>
          </a:prstGeom>
        </p:spPr>
      </p:pic>
      <p:pic>
        <p:nvPicPr>
          <p:cNvPr id="3" name="Рисунок 2" descr="ad98945e48f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3571876"/>
            <a:ext cx="6357982" cy="32861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214290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 в Воронеже, где родился И.А.Бунин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1-054-Fotogalere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500174"/>
            <a:ext cx="4357718" cy="5143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285728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Иван  Алексеевич Бунин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и Вера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иколаевна Муромцева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0779561_0266_600x4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571612"/>
            <a:ext cx="7572428" cy="47863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500042"/>
            <a:ext cx="8572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Париж, квартал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Пасси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где жили Бунины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с 1920 по 1953гг.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nin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142984"/>
            <a:ext cx="7643866" cy="54628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428604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Памятник И.А.Бунину в Воронеже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135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Твой труд переживёт тебя, поэт,  Переживут творца его творенья, Живого не утратит выраженья С тебя когда-то списанный портрет –  И станешь ты незримый, бестелесный,  Мечтою, мыслью, сказкою чудесной.                                               Иван Бунин </vt:lpstr>
      <vt:lpstr>Бунин говорил: «Как же всё-таки обойтись в музыке без звуков, в живописи без красок, а в словесности без слова, вещи, как известно, не совсем бесплотной».  И это слово приобретает свою мелодию с самого начала – с названия  «Тёмные аллеи», «Баллада», «Поздний час», «Холодная осень», «Тишина», «Антоновские яблоки»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11</cp:revision>
  <dcterms:created xsi:type="dcterms:W3CDTF">2013-09-13T18:31:51Z</dcterms:created>
  <dcterms:modified xsi:type="dcterms:W3CDTF">2013-09-13T19:18:25Z</dcterms:modified>
</cp:coreProperties>
</file>