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AAD3DBA-6EEB-4622-9FBC-EDB13E66F985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E624BFA-9F4F-43C9-86C0-61D5384CD2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tour.turistua.com/pictures/extours/resx950/panorama-tura-44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9481" y="2996952"/>
            <a:ext cx="5424519" cy="3614087"/>
          </a:xfrm>
          <a:prstGeom prst="rect">
            <a:avLst/>
          </a:prstGeom>
          <a:noFill/>
        </p:spPr>
      </p:pic>
      <p:pic>
        <p:nvPicPr>
          <p:cNvPr id="13314" name="Picture 2" descr="http://stat17.privet.ru/lr/091b12c0d439fded70ada4da221880c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4858210" cy="364151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340768"/>
            <a:ext cx="922671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Houses: from cabin to palace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04664"/>
            <a:ext cx="45958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Subject lesson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542" y="4869160"/>
            <a:ext cx="90514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Тема урока: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Дома: от хижины до дворца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rum.na-svyazi.ru/uploads/post-282720-1351688420.jpg"/>
          <p:cNvPicPr>
            <a:picLocks noChangeAspect="1" noChangeArrowheads="1"/>
          </p:cNvPicPr>
          <p:nvPr/>
        </p:nvPicPr>
        <p:blipFill>
          <a:blip r:embed="rId2" cstate="print"/>
          <a:srcRect l="22006" r="19687"/>
          <a:stretch>
            <a:fillRect/>
          </a:stretch>
        </p:blipFill>
        <p:spPr bwMode="auto">
          <a:xfrm>
            <a:off x="0" y="0"/>
            <a:ext cx="4808909" cy="5949280"/>
          </a:xfrm>
          <a:prstGeom prst="rect">
            <a:avLst/>
          </a:prstGeom>
          <a:noFill/>
        </p:spPr>
      </p:pic>
      <p:pic>
        <p:nvPicPr>
          <p:cNvPr id="5" name="Picture 4" descr="http://www.tapetki.whizz.pl/swiat/1/p2.jpg"/>
          <p:cNvPicPr>
            <a:picLocks noChangeAspect="1" noChangeArrowheads="1"/>
          </p:cNvPicPr>
          <p:nvPr/>
        </p:nvPicPr>
        <p:blipFill>
          <a:blip r:embed="rId3" cstate="print"/>
          <a:srcRect l="48433"/>
          <a:stretch>
            <a:fillRect/>
          </a:stretch>
        </p:blipFill>
        <p:spPr bwMode="auto">
          <a:xfrm>
            <a:off x="4788024" y="522634"/>
            <a:ext cx="4355976" cy="6335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narahaku.go.jp/english/guide/images/guide_26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5715000"/>
          </a:xfrm>
          <a:prstGeom prst="rect">
            <a:avLst/>
          </a:prstGeom>
          <a:noFill/>
        </p:spPr>
      </p:pic>
      <p:pic>
        <p:nvPicPr>
          <p:cNvPr id="5" name="Picture 4" descr="http://art-blog.uz/wp-content/gallery/vereschagin/medrese.jpg"/>
          <p:cNvPicPr>
            <a:picLocks noChangeAspect="1" noChangeArrowheads="1"/>
          </p:cNvPicPr>
          <p:nvPr/>
        </p:nvPicPr>
        <p:blipFill>
          <a:blip r:embed="rId3" cstate="print"/>
          <a:srcRect l="14959" r="9442"/>
          <a:stretch>
            <a:fillRect/>
          </a:stretch>
        </p:blipFill>
        <p:spPr bwMode="auto">
          <a:xfrm>
            <a:off x="4247456" y="1666502"/>
            <a:ext cx="4896544" cy="5191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forum.anastasia.ru/files/5_122.jpg"/>
          <p:cNvPicPr>
            <a:picLocks noChangeAspect="1" noChangeArrowheads="1"/>
          </p:cNvPicPr>
          <p:nvPr/>
        </p:nvPicPr>
        <p:blipFill>
          <a:blip r:embed="rId2" cstate="print"/>
          <a:srcRect l="31216" r="12841"/>
          <a:stretch>
            <a:fillRect/>
          </a:stretch>
        </p:blipFill>
        <p:spPr bwMode="auto">
          <a:xfrm>
            <a:off x="4477135" y="0"/>
            <a:ext cx="4666865" cy="5589240"/>
          </a:xfrm>
          <a:prstGeom prst="rect">
            <a:avLst/>
          </a:prstGeom>
          <a:noFill/>
        </p:spPr>
      </p:pic>
      <p:pic>
        <p:nvPicPr>
          <p:cNvPr id="16386" name="Picture 2" descr="http://www.fotokonkurs.ru/uploads/photos/contests/2012/04/30/9/6d05bef8bb34a8afe1b5cccb55b3015d/800.jpg"/>
          <p:cNvPicPr>
            <a:picLocks noChangeAspect="1" noChangeArrowheads="1"/>
          </p:cNvPicPr>
          <p:nvPr/>
        </p:nvPicPr>
        <p:blipFill>
          <a:blip r:embed="rId3" cstate="print"/>
          <a:srcRect l="4725" r="6446"/>
          <a:stretch>
            <a:fillRect/>
          </a:stretch>
        </p:blipFill>
        <p:spPr bwMode="auto">
          <a:xfrm>
            <a:off x="0" y="1484784"/>
            <a:ext cx="5004048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4stur.com.ua/media/tour/russia/zarskoe_selo/548f6f901113852ae467be11e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380312" cy="3515413"/>
          </a:xfrm>
          <a:prstGeom prst="rect">
            <a:avLst/>
          </a:prstGeom>
          <a:noFill/>
        </p:spPr>
      </p:pic>
      <p:pic>
        <p:nvPicPr>
          <p:cNvPr id="19462" name="Picture 6" descr="http://pokatushka.narod.ru/foto/2005/pushkinmest/PM6.jpg"/>
          <p:cNvPicPr>
            <a:picLocks noChangeAspect="1" noChangeArrowheads="1"/>
          </p:cNvPicPr>
          <p:nvPr/>
        </p:nvPicPr>
        <p:blipFill>
          <a:blip r:embed="rId3" cstate="print"/>
          <a:srcRect t="9339" r="24129" b="9602"/>
          <a:stretch>
            <a:fillRect/>
          </a:stretch>
        </p:blipFill>
        <p:spPr bwMode="auto">
          <a:xfrm>
            <a:off x="4427984" y="3082460"/>
            <a:ext cx="4716016" cy="3775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omanafoto.ru/wp-content/uploads/2010/05/foto_Anglijskih_domov_domanafoto.ru_18.jpg"/>
          <p:cNvPicPr>
            <a:picLocks noChangeAspect="1" noChangeArrowheads="1"/>
          </p:cNvPicPr>
          <p:nvPr/>
        </p:nvPicPr>
        <p:blipFill>
          <a:blip r:embed="rId2" cstate="print"/>
          <a:srcRect l="22880"/>
          <a:stretch>
            <a:fillRect/>
          </a:stretch>
        </p:blipFill>
        <p:spPr bwMode="auto">
          <a:xfrm>
            <a:off x="0" y="0"/>
            <a:ext cx="4860032" cy="5661248"/>
          </a:xfrm>
          <a:prstGeom prst="rect">
            <a:avLst/>
          </a:prstGeom>
          <a:noFill/>
        </p:spPr>
      </p:pic>
      <p:pic>
        <p:nvPicPr>
          <p:cNvPr id="17412" name="Picture 4" descr="http://obviousmag.org/archives/uploads/2010/12/15/ZZ25E5AE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764704"/>
            <a:ext cx="4283968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talker-exe.ru/content/10899809404fe410111d744.JPG"/>
          <p:cNvPicPr>
            <a:picLocks noChangeAspect="1" noChangeArrowheads="1"/>
          </p:cNvPicPr>
          <p:nvPr/>
        </p:nvPicPr>
        <p:blipFill>
          <a:blip r:embed="rId2" cstate="print"/>
          <a:srcRect t="31275"/>
          <a:stretch>
            <a:fillRect/>
          </a:stretch>
        </p:blipFill>
        <p:spPr bwMode="auto">
          <a:xfrm>
            <a:off x="3707904" y="476672"/>
            <a:ext cx="5220072" cy="1875742"/>
          </a:xfrm>
          <a:prstGeom prst="rect">
            <a:avLst/>
          </a:prstGeom>
          <a:noFill/>
        </p:spPr>
      </p:pic>
      <p:pic>
        <p:nvPicPr>
          <p:cNvPr id="18436" name="Picture 4" descr="http://www.bibliotecapleyades.net/imagenes_ciencia/asteroids_comets35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5215" cy="2664295"/>
          </a:xfrm>
          <a:prstGeom prst="rect">
            <a:avLst/>
          </a:prstGeom>
          <a:noFill/>
        </p:spPr>
      </p:pic>
      <p:pic>
        <p:nvPicPr>
          <p:cNvPr id="18438" name="Picture 6" descr="http://o6oi.ru/main.php/141084-4/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650350"/>
            <a:ext cx="6732240" cy="420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ile:Johannes Vermeer - Gezicht op huizen in Delft, bekend als 'Het straatje' - Google Art Proj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764704"/>
            <a:ext cx="4632547" cy="57332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0"/>
            <a:ext cx="42326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«Уличка»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6457890"/>
            <a:ext cx="15513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Ян Вермеер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24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Проскуряков</dc:creator>
  <cp:lastModifiedBy>student</cp:lastModifiedBy>
  <cp:revision>11</cp:revision>
  <dcterms:created xsi:type="dcterms:W3CDTF">2013-09-19T20:36:13Z</dcterms:created>
  <dcterms:modified xsi:type="dcterms:W3CDTF">2013-09-27T06:19:58Z</dcterms:modified>
</cp:coreProperties>
</file>