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256" r:id="rId2"/>
    <p:sldId id="259" r:id="rId3"/>
    <p:sldId id="257" r:id="rId4"/>
    <p:sldId id="258" r:id="rId5"/>
    <p:sldId id="260" r:id="rId6"/>
    <p:sldId id="261" r:id="rId7"/>
    <p:sldId id="263" r:id="rId8"/>
    <p:sldId id="262" r:id="rId9"/>
    <p:sldId id="264" r:id="rId10"/>
    <p:sldId id="265" r:id="rId11"/>
    <p:sldId id="267" r:id="rId12"/>
    <p:sldId id="268" r:id="rId13"/>
    <p:sldId id="269" r:id="rId14"/>
    <p:sldId id="266" r:id="rId15"/>
    <p:sldId id="270" r:id="rId16"/>
    <p:sldId id="271" r:id="rId17"/>
    <p:sldId id="272" r:id="rId18"/>
    <p:sldId id="273" r:id="rId19"/>
    <p:sldId id="276" r:id="rId20"/>
    <p:sldId id="275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0126" autoAdjust="0"/>
    <p:restoredTop sz="94660"/>
  </p:normalViewPr>
  <p:slideViewPr>
    <p:cSldViewPr>
      <p:cViewPr varScale="1">
        <p:scale>
          <a:sx n="72" d="100"/>
          <a:sy n="72" d="100"/>
        </p:scale>
        <p:origin x="-131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6371ED-763E-4DB2-8486-074D20B3FCC2}" type="datetimeFigureOut">
              <a:rPr lang="ru-RU" smtClean="0"/>
              <a:pPr/>
              <a:t>27.09.2013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B90265-37D9-4E34-A70A-7C826120F7B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136797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27.09.2013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27.09.2013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27.09.2013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27.09.2013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27.09.2013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27.09.2013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27.09.2013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jpeg"/><Relationship Id="rId3" Type="http://schemas.openxmlformats.org/officeDocument/2006/relationships/image" Target="../media/image20.jpeg"/><Relationship Id="rId7" Type="http://schemas.openxmlformats.org/officeDocument/2006/relationships/image" Target="../media/image24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3.jpeg"/><Relationship Id="rId11" Type="http://schemas.openxmlformats.org/officeDocument/2006/relationships/image" Target="../media/image28.jpeg"/><Relationship Id="rId5" Type="http://schemas.openxmlformats.org/officeDocument/2006/relationships/image" Target="../media/image22.jpeg"/><Relationship Id="rId10" Type="http://schemas.openxmlformats.org/officeDocument/2006/relationships/image" Target="../media/image27.jpeg"/><Relationship Id="rId4" Type="http://schemas.openxmlformats.org/officeDocument/2006/relationships/image" Target="../media/image21.jpeg"/><Relationship Id="rId9" Type="http://schemas.openxmlformats.org/officeDocument/2006/relationships/image" Target="../media/image26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E:\О Боге, вере и христианстве\к презентации\kizhi3.jpg"/>
          <p:cNvPicPr>
            <a:picLocks noChangeAspect="1" noChangeArrowheads="1"/>
          </p:cNvPicPr>
          <p:nvPr/>
        </p:nvPicPr>
        <p:blipFill>
          <a:blip r:embed="rId2"/>
          <a:srcRect l="5051" t="6054" r="5051" b="6054"/>
          <a:stretch>
            <a:fillRect/>
          </a:stretch>
        </p:blipFill>
        <p:spPr bwMode="auto">
          <a:xfrm>
            <a:off x="357158" y="0"/>
            <a:ext cx="8501122" cy="69333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1" name="Picture 3" descr="E:\О Боге, вере и христианстве\к презентации\73857499_SvyatoTroickiy_SoborVid_so_storonuy_reki_Turuy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82897" y="37681"/>
            <a:ext cx="9226897" cy="6858000"/>
          </a:xfrm>
          <a:prstGeom prst="rect">
            <a:avLst/>
          </a:prstGeom>
          <a:noFill/>
        </p:spPr>
      </p:pic>
      <p:grpSp>
        <p:nvGrpSpPr>
          <p:cNvPr id="8" name="Группа 7"/>
          <p:cNvGrpSpPr/>
          <p:nvPr/>
        </p:nvGrpSpPr>
        <p:grpSpPr>
          <a:xfrm>
            <a:off x="-214330" y="0"/>
            <a:ext cx="9644098" cy="7173416"/>
            <a:chOff x="0" y="0"/>
            <a:chExt cx="9644098" cy="6858000"/>
          </a:xfrm>
        </p:grpSpPr>
        <p:pic>
          <p:nvPicPr>
            <p:cNvPr id="6" name="Picture 2" descr="E:\О Боге, вере и христианстве\к презентации\4701061_firs_sergeevich_juravlev_1836-1901_boyarishnya.jpg"/>
            <p:cNvPicPr>
              <a:picLocks noChangeAspect="1" noChangeArrowheads="1"/>
            </p:cNvPicPr>
            <p:nvPr/>
          </p:nvPicPr>
          <p:blipFill>
            <a:blip r:embed="rId4"/>
            <a:srcRect t="1448" r="6456"/>
            <a:stretch>
              <a:fillRect/>
            </a:stretch>
          </p:blipFill>
          <p:spPr bwMode="auto">
            <a:xfrm>
              <a:off x="0" y="0"/>
              <a:ext cx="4643438" cy="6858000"/>
            </a:xfrm>
            <a:prstGeom prst="rect">
              <a:avLst/>
            </a:prstGeom>
            <a:noFill/>
          </p:spPr>
        </p:pic>
        <p:pic>
          <p:nvPicPr>
            <p:cNvPr id="5" name="Picture 3" descr="E:\О Боге, вере и христианстве\к презентации\ddfe8351f250.jpg"/>
            <p:cNvPicPr>
              <a:picLocks noChangeAspect="1" noChangeArrowheads="1"/>
            </p:cNvPicPr>
            <p:nvPr/>
          </p:nvPicPr>
          <p:blipFill>
            <a:blip r:embed="rId5"/>
            <a:srcRect l="2558" r="1498" b="2041"/>
            <a:stretch>
              <a:fillRect/>
            </a:stretch>
          </p:blipFill>
          <p:spPr bwMode="auto">
            <a:xfrm>
              <a:off x="4357686" y="0"/>
              <a:ext cx="5286412" cy="6858000"/>
            </a:xfrm>
            <a:prstGeom prst="rect">
              <a:avLst/>
            </a:prstGeom>
            <a:noFill/>
          </p:spPr>
        </p:pic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20000" b="-2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E6DCAC"/>
            </a:gs>
            <a:gs pos="12000">
              <a:srgbClr val="E6D78A"/>
            </a:gs>
            <a:gs pos="30000">
              <a:srgbClr val="C7AC4C"/>
            </a:gs>
            <a:gs pos="45000">
              <a:srgbClr val="E6D78A"/>
            </a:gs>
            <a:gs pos="77000">
              <a:srgbClr val="C7AC4C"/>
            </a:gs>
            <a:gs pos="100000">
              <a:srgbClr val="E6DCAC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E:\О Боге, вере и христианстве\к презентации\христос-діти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1538" y="0"/>
            <a:ext cx="7215238" cy="684281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4000" r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4000" r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E:\О Боге, вере и христианстве\к презентации\к ролику\81201709_Hand_ofGod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33350" y="228600"/>
            <a:ext cx="8877300" cy="64008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3315" name="Picture 3" descr="E:\О Боге, вере и христианстве\к презентации\к ролику\prayinghanddannyhalhbohmartdotcom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5142" y="345233"/>
            <a:ext cx="8877300" cy="65127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E:\О Боге, вере и христианстве\к презентации\солнце ост.jpe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33350" y="1"/>
            <a:ext cx="8877300" cy="6707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E:\О Боге, вере и христианстве\к презентации\апокалипсис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71081" y="-102629"/>
            <a:ext cx="9215081" cy="691256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E:\О Боге, вере и христианстве\к презентации\подсолнух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47712" y="1"/>
            <a:ext cx="9191712" cy="680993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4" descr="E:\О Боге, вере и христианстве\к презентации\к ролику\1ed28999172e8c7c535b718c6b2842269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99592" y="-315416"/>
            <a:ext cx="7344816" cy="748883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5" descr="E:\О Боге, вере и христианстве\к презентации\к ролику\92f474710b0a.jp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23856" y="50696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6" descr="E:\О Боге, вере и христианстве\к презентации\к ролику\e1cf91dc29f2983f3a14fc75592e8034.jpg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27164" y="50696"/>
            <a:ext cx="9247308" cy="682112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7" descr="E:\О Боге, вере и христианстве\к презентации\к ролику\ap_John.jpg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15616" y="-315416"/>
            <a:ext cx="6624736" cy="717341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36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0"/>
                                        <p:tgtEl>
                                          <p:spTgt spid="133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41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96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1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6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61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6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1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4000"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3000" r="-1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29756" y="2357430"/>
            <a:ext cx="8714244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О Боге, вере и христианстве</a:t>
            </a:r>
            <a:endParaRPr lang="ru-RU" sz="4800" b="1" i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glow rad="228600">
                  <a:schemeClr val="accent1">
                    <a:satMod val="175000"/>
                    <a:alpha val="40000"/>
                  </a:schemeClr>
                </a:glow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071538" y="2714620"/>
            <a:ext cx="7217040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О Боге, вере и христианстве</a:t>
            </a:r>
            <a:endParaRPr lang="ru-RU" sz="4000" b="1" i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500166" y="3000372"/>
            <a:ext cx="6286544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О Боге, вере и христианстве</a:t>
            </a:r>
            <a:endParaRPr lang="ru-RU" sz="3200" b="1" i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glow rad="228600">
                  <a:schemeClr val="accent1">
                    <a:satMod val="175000"/>
                    <a:alpha val="40000"/>
                  </a:schemeClr>
                </a:glow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8000" b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20000" b="-2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2">
                <a:lumMod val="25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О Боге, вере и христианстве\к презентации\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1538" y="0"/>
            <a:ext cx="6929487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430</TotalTime>
  <Words>18</Words>
  <Application>Microsoft Office PowerPoint</Application>
  <PresentationFormat>Экран (4:3)</PresentationFormat>
  <Paragraphs>3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Инна</dc:creator>
  <cp:lastModifiedBy>Инна</cp:lastModifiedBy>
  <cp:revision>42</cp:revision>
  <dcterms:created xsi:type="dcterms:W3CDTF">2013-05-13T17:09:05Z</dcterms:created>
  <dcterms:modified xsi:type="dcterms:W3CDTF">2013-09-27T10:20:15Z</dcterms:modified>
</cp:coreProperties>
</file>