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5" r:id="rId2"/>
    <p:sldId id="274" r:id="rId3"/>
    <p:sldId id="277" r:id="rId4"/>
    <p:sldId id="278" r:id="rId5"/>
    <p:sldId id="281" r:id="rId6"/>
    <p:sldId id="28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9733" autoAdjust="0"/>
    <p:restoredTop sz="94660"/>
  </p:normalViewPr>
  <p:slideViewPr>
    <p:cSldViewPr>
      <p:cViewPr>
        <p:scale>
          <a:sx n="66" d="100"/>
          <a:sy n="66" d="100"/>
        </p:scale>
        <p:origin x="-151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371ED-763E-4DB2-8486-074D20B3FCC2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90265-37D9-4E34-A70A-7C826120F7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3679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О Боге, вере и христианстве\георгий 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7332" y="0"/>
            <a:ext cx="9211332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Инна</cp:lastModifiedBy>
  <cp:revision>44</cp:revision>
  <dcterms:created xsi:type="dcterms:W3CDTF">2013-05-13T17:09:05Z</dcterms:created>
  <dcterms:modified xsi:type="dcterms:W3CDTF">2013-09-27T10:18:21Z</dcterms:modified>
</cp:coreProperties>
</file>