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9" r:id="rId2"/>
    <p:sldId id="282" r:id="rId3"/>
    <p:sldId id="318" r:id="rId4"/>
    <p:sldId id="284" r:id="rId5"/>
    <p:sldId id="28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126" autoAdjust="0"/>
    <p:restoredTop sz="94660"/>
  </p:normalViewPr>
  <p:slideViewPr>
    <p:cSldViewPr>
      <p:cViewPr varScale="1">
        <p:scale>
          <a:sx n="72" d="100"/>
          <a:sy n="7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371ED-763E-4DB2-8486-074D20B3FCC2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90265-37D9-4E34-A70A-7C826120F7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367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5516"/>
            <a:ext cx="9144000" cy="690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О Боге, вере и христианстве\к презентации\черная ико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6963" y="-99392"/>
            <a:ext cx="6108589" cy="69573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5041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17690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276829" y="182123"/>
            <a:ext cx="9603480" cy="6428642"/>
            <a:chOff x="-295067" y="97588"/>
            <a:chExt cx="9603480" cy="6428642"/>
          </a:xfrm>
        </p:grpSpPr>
        <p:pic>
          <p:nvPicPr>
            <p:cNvPr id="6147" name="Picture 3" descr="E:\О Боге, вере и христианстве\76315098_343681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108"/>
            <a:stretch/>
          </p:blipFill>
          <p:spPr bwMode="auto">
            <a:xfrm>
              <a:off x="4374405" y="97588"/>
              <a:ext cx="4934008" cy="6428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6" name="Picture 2" descr="E:\О Боге, вере и христианстве\96d0ad85e88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95067" y="97588"/>
              <a:ext cx="4957505" cy="6428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15620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44</cp:revision>
  <dcterms:created xsi:type="dcterms:W3CDTF">2013-05-13T17:09:05Z</dcterms:created>
  <dcterms:modified xsi:type="dcterms:W3CDTF">2013-09-27T10:14:54Z</dcterms:modified>
</cp:coreProperties>
</file>