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86" r:id="rId2"/>
    <p:sldId id="287" r:id="rId3"/>
    <p:sldId id="290" r:id="rId4"/>
    <p:sldId id="291" r:id="rId5"/>
    <p:sldId id="296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634" autoAdjust="0"/>
    <p:restoredTop sz="94660"/>
  </p:normalViewPr>
  <p:slideViewPr>
    <p:cSldViewPr>
      <p:cViewPr>
        <p:scale>
          <a:sx n="75" d="100"/>
          <a:sy n="75" d="100"/>
        </p:scale>
        <p:origin x="-1284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6371ED-763E-4DB2-8486-074D20B3FCC2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B90265-37D9-4E34-A70A-7C826120F7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13679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" y="0"/>
            <a:ext cx="9143999" cy="6879245"/>
            <a:chOff x="2" y="0"/>
            <a:chExt cx="9143999" cy="6879245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" y="0"/>
              <a:ext cx="4355976" cy="68792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71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4211960" y="0"/>
              <a:ext cx="4932041" cy="685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="" xmlns:p14="http://schemas.microsoft.com/office/powerpoint/2010/main" val="18743707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О Боге, вере и христианстве\1742b74652f3ed6743ebfe2ba8de68a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691680" y="0"/>
            <a:ext cx="54006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64139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О Боге, вере и христианстве\1395104fb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0"/>
            <a:ext cx="2771800" cy="36026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365614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0497467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9850" y="0"/>
            <a:ext cx="2874149" cy="2492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4477996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Инна</dc:creator>
  <cp:lastModifiedBy>Инна</cp:lastModifiedBy>
  <cp:revision>43</cp:revision>
  <dcterms:created xsi:type="dcterms:W3CDTF">2013-05-13T17:09:05Z</dcterms:created>
  <dcterms:modified xsi:type="dcterms:W3CDTF">2013-09-27T10:11:37Z</dcterms:modified>
</cp:coreProperties>
</file>