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4" r:id="rId2"/>
    <p:sldId id="293" r:id="rId3"/>
    <p:sldId id="28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808" autoAdjust="0"/>
    <p:restoredTop sz="94660"/>
  </p:normalViewPr>
  <p:slideViewPr>
    <p:cSldViewPr>
      <p:cViewPr>
        <p:scale>
          <a:sx n="75" d="100"/>
          <a:sy n="75" d="100"/>
        </p:scale>
        <p:origin x="-139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-17817"/>
            <a:ext cx="2915816" cy="252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98450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8892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8286" y="-32706"/>
            <a:ext cx="9088255" cy="6858000"/>
            <a:chOff x="78286" y="-32706"/>
            <a:chExt cx="9088255" cy="6858000"/>
          </a:xfrm>
        </p:grpSpPr>
        <p:pic>
          <p:nvPicPr>
            <p:cNvPr id="7170" name="Picture 2" descr="E:\О Боге, вере и христианстве\dgo-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86" y="25610"/>
              <a:ext cx="4421706" cy="6741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-32706"/>
              <a:ext cx="4738557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41291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46</cp:revision>
  <dcterms:created xsi:type="dcterms:W3CDTF">2013-05-13T17:09:05Z</dcterms:created>
  <dcterms:modified xsi:type="dcterms:W3CDTF">2013-09-27T10:23:29Z</dcterms:modified>
</cp:coreProperties>
</file>