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300" r:id="rId3"/>
    <p:sldId id="302" r:id="rId4"/>
    <p:sldId id="301" r:id="rId5"/>
    <p:sldId id="292" r:id="rId6"/>
    <p:sldId id="303" r:id="rId7"/>
    <p:sldId id="30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634" autoAdjust="0"/>
    <p:restoredTop sz="94660"/>
  </p:normalViewPr>
  <p:slideViewPr>
    <p:cSldViewPr>
      <p:cViewPr varScale="1">
        <p:scale>
          <a:sx n="72" d="100"/>
          <a:sy n="7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75924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04153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5585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О Боге, вере и христианстве\2(10а)-7-апрNOV_3620-(7-апр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0"/>
            <a:ext cx="554461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8779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22433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54939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926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45</cp:revision>
  <dcterms:created xsi:type="dcterms:W3CDTF">2013-05-13T17:09:05Z</dcterms:created>
  <dcterms:modified xsi:type="dcterms:W3CDTF">2013-09-27T09:51:56Z</dcterms:modified>
</cp:coreProperties>
</file>