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11" r:id="rId2"/>
    <p:sldId id="305" r:id="rId3"/>
    <p:sldId id="310" r:id="rId4"/>
    <p:sldId id="307" r:id="rId5"/>
    <p:sldId id="313" r:id="rId6"/>
    <p:sldId id="308" r:id="rId7"/>
    <p:sldId id="309" r:id="rId8"/>
    <p:sldId id="315" r:id="rId9"/>
    <p:sldId id="316" r:id="rId10"/>
    <p:sldId id="317" r:id="rId11"/>
    <p:sldId id="31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371ED-763E-4DB2-8486-074D20B3FCC2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90265-37D9-4E34-A70A-7C826120F7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367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8713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41411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О Боге, вере и христианстве\petropavlovsk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00" b="7781"/>
          <a:stretch/>
        </p:blipFill>
        <p:spPr bwMode="auto">
          <a:xfrm>
            <a:off x="0" y="260647"/>
            <a:ext cx="9144000" cy="63984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548680"/>
            <a:ext cx="4536504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Россия, Россия,</a:t>
            </a:r>
          </a:p>
          <a:p>
            <a:pPr algn="ctr"/>
            <a:r>
              <a:rPr lang="ru-RU" sz="2800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</a:t>
            </a:r>
            <a:r>
              <a:rPr lang="ru-RU" sz="2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удь стойкой и сильной</a:t>
            </a:r>
          </a:p>
          <a:p>
            <a:pPr algn="ctr"/>
            <a:r>
              <a:rPr lang="ru-RU" sz="2800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будь стойкой и </a:t>
            </a:r>
            <a:r>
              <a:rPr lang="ru-RU" sz="2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сильной</a:t>
            </a:r>
          </a:p>
          <a:p>
            <a:pPr algn="ctr"/>
            <a:r>
              <a:rPr lang="ru-RU" sz="2800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</a:t>
            </a:r>
            <a:r>
              <a:rPr lang="ru-RU" sz="2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 веки веков…</a:t>
            </a:r>
          </a:p>
        </p:txBody>
      </p:sp>
    </p:spTree>
    <p:extLst>
      <p:ext uri="{BB962C8B-B14F-4D97-AF65-F5344CB8AC3E}">
        <p14:creationId xmlns:p14="http://schemas.microsoft.com/office/powerpoint/2010/main" xmlns="" val="631979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02595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17106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27553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О Боге, вере и христианстве\к презентации\jesus-bibl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7537" y="0"/>
            <a:ext cx="5574091" cy="7001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8119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44823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54186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1677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29887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16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42</cp:revision>
  <dcterms:created xsi:type="dcterms:W3CDTF">2013-05-13T17:09:05Z</dcterms:created>
  <dcterms:modified xsi:type="dcterms:W3CDTF">2013-09-27T09:54:54Z</dcterms:modified>
</cp:coreProperties>
</file>