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66" r:id="rId5"/>
    <p:sldId id="267" r:id="rId6"/>
    <p:sldId id="270" r:id="rId7"/>
    <p:sldId id="278" r:id="rId8"/>
    <p:sldId id="271" r:id="rId9"/>
    <p:sldId id="268" r:id="rId10"/>
    <p:sldId id="260" r:id="rId11"/>
    <p:sldId id="273" r:id="rId12"/>
    <p:sldId id="272" r:id="rId13"/>
    <p:sldId id="259" r:id="rId14"/>
    <p:sldId id="261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00"/>
    <a:srgbClr val="0070C4"/>
    <a:srgbClr val="00582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3018" autoAdjust="0"/>
    <p:restoredTop sz="84767" autoAdjust="0"/>
  </p:normalViewPr>
  <p:slideViewPr>
    <p:cSldViewPr>
      <p:cViewPr>
        <p:scale>
          <a:sx n="75" d="100"/>
          <a:sy n="75" d="100"/>
        </p:scale>
        <p:origin x="-100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dLbls>
          <c:showPercent val="1"/>
        </c:dLbls>
      </c:pie3DChart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9293E-9CA2-424D-8A83-A4443527FBC7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4CF9F-ED63-464B-8B89-75DCCA7C3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7409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CF9F-ED63-464B-8B89-75DCCA7C395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765DE1E-BE27-4275-9A9C-CB8140AE5D7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99AF98E-A723-49D6-8D6D-63AB69EC9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645024"/>
            <a:ext cx="5286412" cy="2143140"/>
          </a:xfrm>
        </p:spPr>
        <p:txBody>
          <a:bodyPr/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dirty="0" smtClean="0"/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Серебренников Андрей, 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 1А класса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Кудинской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  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Давыдова Л.В. 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Кудинской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88840"/>
            <a:ext cx="8529638" cy="178595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4400" dirty="0" smtClean="0"/>
              <a:t>     </a:t>
            </a:r>
            <a:r>
              <a:rPr lang="ru-RU" sz="32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Научно-практическая конференция</a:t>
            </a:r>
            <a:r>
              <a:rPr lang="ru-RU" sz="44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Бумага из вторичного сырья</a:t>
            </a:r>
            <a:br>
              <a:rPr lang="ru-RU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643306" y="6042381"/>
            <a:ext cx="1643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2013 г.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692696"/>
            <a:ext cx="8258175" cy="17859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ШАГ 1.</a:t>
            </a:r>
            <a:b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dirty="0" smtClean="0"/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Берем  газеты, разрываем  на мелкие кусочки  и складываем  их в таз с водой. 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Users\Наташа\Desktop\андрей\фото андрей\P10407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14620"/>
            <a:ext cx="3357586" cy="228601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аташа\Desktop\андрей\фото андрей\P10407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00372"/>
            <a:ext cx="2357454" cy="1785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776402"/>
          </a:xfrm>
        </p:spPr>
        <p:txBody>
          <a:bodyPr>
            <a:noAutofit/>
          </a:bodyPr>
          <a:lstStyle/>
          <a:p>
            <a:pPr algn="ctr"/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ШАГ 2.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	Полученную массу  взбиваем блендером до тех пор, пока волокна бумаги не разделятся и масса не станет мягкой.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Наташа\Desktop\андрей\фото андрей\P10407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643182"/>
            <a:ext cx="2714644" cy="20717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Наташа\Desktop\андрей\фото андрей\P10407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643182"/>
            <a:ext cx="2714644" cy="228601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42928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</a:t>
            </a:r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ШАГ 3</a:t>
            </a:r>
            <a:r>
              <a:rPr lang="ru-RU" sz="4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Для получения бумаги разных цветов разделим нашу массу на части и добавим краски, в нашем случае на 4: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красный ,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rgbClr val="0070C4"/>
                </a:solidFill>
              </a:rPr>
              <a:t>синий,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rgbClr val="005828"/>
                </a:solidFill>
              </a:rPr>
              <a:t>зеленый,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и натуральный,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 зеленый мы добавили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еще и </a:t>
            </a:r>
            <a:r>
              <a:rPr lang="ru-RU" sz="2800" dirty="0" smtClean="0">
                <a:solidFill>
                  <a:srgbClr val="00FF00"/>
                </a:solidFill>
              </a:rPr>
              <a:t>блестки</a:t>
            </a:r>
            <a:r>
              <a:rPr lang="ru-RU" sz="2800" dirty="0" smtClean="0">
                <a:solidFill>
                  <a:srgbClr val="000000"/>
                </a:solidFill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Рисунок 4" descr="C:\Users\Наташа\Desktop\андрей\фото андрей\P10407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428868"/>
            <a:ext cx="3214710" cy="407196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90782"/>
          </a:xfrm>
        </p:spPr>
        <p:txBody>
          <a:bodyPr>
            <a:noAutofit/>
          </a:bodyPr>
          <a:lstStyle/>
          <a:p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ШАГ 4.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Выливаем полученную массу на сито, и подравниваем,  даем стечь лишней воде.  </a:t>
            </a:r>
            <a:r>
              <a:rPr lang="ru-RU" sz="2800" dirty="0" err="1" smtClean="0">
                <a:solidFill>
                  <a:schemeClr val="tx1"/>
                </a:solidFill>
              </a:rPr>
              <a:t>Блендер</a:t>
            </a:r>
            <a:r>
              <a:rPr lang="ru-RU" sz="2800" dirty="0" smtClean="0">
                <a:solidFill>
                  <a:schemeClr val="tx1"/>
                </a:solidFill>
              </a:rPr>
              <a:t> сразу ополаскиваем водой. Сверху можно промокнуть губкой.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:\Users\Наташа\Desktop\андрей\фото андрей\P10407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00372"/>
            <a:ext cx="3000396" cy="28575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аташа\Desktop\андрей\фото андрей\P104078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786058"/>
            <a:ext cx="2766432" cy="358933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Наташа\Desktop\андрей\фото андрей\P104078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571744"/>
            <a:ext cx="2714644" cy="35719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Autofit/>
          </a:bodyPr>
          <a:lstStyle/>
          <a:p>
            <a:r>
              <a:rPr lang="ru-RU" sz="28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</a:t>
            </a:r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ШАГ 5.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Аккуратно переворачиваем  нашу заготовку на салфетку. Оставляем до полного высыхания (около суток).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Users\Наташа\Desktop\андрей\фото андрей\P10407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71678"/>
            <a:ext cx="3143272" cy="34290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347774"/>
          </a:xfrm>
        </p:spPr>
        <p:txBody>
          <a:bodyPr>
            <a:normAutofit fontScale="90000"/>
          </a:bodyPr>
          <a:lstStyle/>
          <a:p>
            <a:r>
              <a:rPr lang="ru-RU" sz="28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</a:t>
            </a:r>
            <a: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ШАГ 6.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Для того что бы бумага стала ровной , положим её под пресс. Наша бумага готова.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Наташа\Desktop\андрей\фото андрей\P10408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643050"/>
            <a:ext cx="39290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90716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ШАГ 7. </a:t>
            </a: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Вот что у нас получилось…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C:\Users\Наташа\Desktop\андрей\фото андрей\P10408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071678"/>
            <a:ext cx="3738716" cy="30140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928670"/>
            <a:ext cx="8305800" cy="157163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Производство бумаги из вторсырья: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снижает вредное воздействие на природу;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в два раза снижает расход энергии;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 в сто раз потребление воды.</a:t>
            </a:r>
          </a:p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тонна бумаги из вторичных материалов позволяет спасти 25 деревьев.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57166"/>
            <a:ext cx="8305800" cy="571504"/>
          </a:xfrm>
        </p:spPr>
        <p:txBody>
          <a:bodyPr/>
          <a:lstStyle/>
          <a:p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Заключение</a:t>
            </a:r>
            <a:endParaRPr lang="ru-RU" sz="3200" dirty="0"/>
          </a:p>
        </p:txBody>
      </p:sp>
      <p:pic>
        <p:nvPicPr>
          <p:cNvPr id="1026" name="Picture 2" descr="G:\андрей\КАРТИНКИ\Paper d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28198"/>
            <a:ext cx="8389150" cy="2272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643866" cy="3214710"/>
          </a:xfrm>
        </p:spPr>
        <p:txBody>
          <a:bodyPr>
            <a:normAutofit/>
          </a:bodyPr>
          <a:lstStyle/>
          <a:p>
            <a:r>
              <a:rPr lang="ru-RU" sz="4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Спасибо за внимание . 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785794"/>
            <a:ext cx="7515252" cy="531020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Интересно… что же такое бумага из              вторичного сырья и как её сделать?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5" name="Рисунок 4" descr="C:\Users\Наташа\Desktop\андрей\фото андрей\P10407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857364"/>
            <a:ext cx="3857652" cy="292895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329642" cy="5024454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млн. тонн бумаги каждый день. 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Бумага производится на всех континентах (Китай, США, Канада).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Производство бумаги в мире составляет  400 миллионов тонн в год.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Столько же весят  80 млн. слонов (вес одного слона 5 тонн).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прогнозам ученых производство бумаги к 2020 году возрастет до 500 млн. тонн.</a:t>
            </a:r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85825" y="214313"/>
            <a:ext cx="8258175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Сегодня бумага  естественная и неотъемлемая часть нашей повседневной жизни</a:t>
            </a:r>
            <a:r>
              <a:rPr lang="ru-RU" sz="2400" b="1" i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                                    </a:t>
            </a:r>
            <a:r>
              <a:rPr lang="ru-RU" sz="2400" i="1" dirty="0" smtClean="0">
                <a:solidFill>
                  <a:schemeClr val="tx1"/>
                </a:solidFill>
              </a:rPr>
              <a:t>Бумага используется в разных отраслях производства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12291" name="Picture 3" descr="C:\Users\Наташа\Desktop\андрей\КАРТИНКИ\продукты из бумаги\1301301802009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2166938" cy="1500187"/>
          </a:xfrm>
          <a:prstGeom prst="flowChartPunchedTape">
            <a:avLst/>
          </a:prstGeom>
          <a:noFill/>
          <a:ln w="3175">
            <a:noFill/>
          </a:ln>
        </p:spPr>
      </p:pic>
      <p:pic>
        <p:nvPicPr>
          <p:cNvPr id="12292" name="Picture 4" descr="C:\Users\Наташа\Desktop\андрей\КАРТИНКИ\продукты из бумаги\images (1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357562"/>
            <a:ext cx="2000265" cy="1302331"/>
          </a:xfrm>
          <a:prstGeom prst="flowChartPunchedTape">
            <a:avLst/>
          </a:prstGeom>
          <a:noFill/>
        </p:spPr>
      </p:pic>
      <p:pic>
        <p:nvPicPr>
          <p:cNvPr id="12293" name="Picture 5" descr="C:\Users\Наташа\Desktop\андрей\КАРТИНКИ\продукты из бумаги\образцы 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3286124"/>
            <a:ext cx="1857388" cy="1114433"/>
          </a:xfrm>
          <a:prstGeom prst="ellipse">
            <a:avLst/>
          </a:prstGeom>
          <a:noFill/>
        </p:spPr>
      </p:pic>
      <p:pic>
        <p:nvPicPr>
          <p:cNvPr id="12294" name="Picture 6" descr="C:\Users\Наташа\Desktop\андрей\КАРТИНКИ\продукты из бумаги\inde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1214422"/>
            <a:ext cx="2286016" cy="127000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5" name="Picture 7" descr="C:\Users\Наташа\Desktop\андрей\КАРТИНКИ\продукты из бумаги\hn_ic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12" y="4000504"/>
            <a:ext cx="1898300" cy="1857388"/>
          </a:xfrm>
          <a:prstGeom prst="ellipse">
            <a:avLst/>
          </a:prstGeom>
          <a:noFill/>
        </p:spPr>
      </p:pic>
      <p:pic>
        <p:nvPicPr>
          <p:cNvPr id="12296" name="Picture 8" descr="C:\Users\Наташа\Desktop\андрей\КАРТИНКИ\продукты из бумаги\6391550_w640_h640_t_of_cups650x650225283454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2285992"/>
            <a:ext cx="2000264" cy="1050138"/>
          </a:xfrm>
          <a:prstGeom prst="ellipse">
            <a:avLst/>
          </a:prstGeom>
          <a:noFill/>
        </p:spPr>
      </p:pic>
      <p:pic>
        <p:nvPicPr>
          <p:cNvPr id="12297" name="Picture 9" descr="C:\Users\Наташа\Desktop\андрей\КАРТИНКИ\продукты из бумаги\865729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4942" y="2214554"/>
            <a:ext cx="1357322" cy="905852"/>
          </a:xfrm>
          <a:prstGeom prst="ellipse">
            <a:avLst/>
          </a:prstGeom>
          <a:noFill/>
        </p:spPr>
      </p:pic>
      <p:pic>
        <p:nvPicPr>
          <p:cNvPr id="12298" name="Picture 10" descr="C:\Users\Наташа\Desktop\андрей\КАРТИНКИ\продукты из бумаги\46840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02" y="3357562"/>
            <a:ext cx="1821668" cy="1214446"/>
          </a:xfrm>
          <a:prstGeom prst="ellipse">
            <a:avLst/>
          </a:prstGeom>
          <a:noFill/>
        </p:spPr>
      </p:pic>
      <p:pic>
        <p:nvPicPr>
          <p:cNvPr id="12299" name="Picture 11" descr="C:\Users\Наташа\Desktop\андрей\КАРТИНКИ\продукты из бумаги\images (9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85918" y="4429132"/>
            <a:ext cx="714379" cy="1428758"/>
          </a:xfrm>
          <a:prstGeom prst="rect">
            <a:avLst/>
          </a:prstGeom>
          <a:noFill/>
        </p:spPr>
      </p:pic>
      <p:pic>
        <p:nvPicPr>
          <p:cNvPr id="12301" name="Picture 13" descr="C:\Users\Наташа\Desktop\андрей\КАРТИНКИ\продукты из бумаги\435306390_89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29190" y="1214422"/>
            <a:ext cx="1248401" cy="1357322"/>
          </a:xfrm>
          <a:prstGeom prst="ellipse">
            <a:avLst/>
          </a:prstGeom>
          <a:noFill/>
        </p:spPr>
      </p:pic>
      <p:pic>
        <p:nvPicPr>
          <p:cNvPr id="12302" name="Picture 14" descr="C:\Users\Наташа\Desktop\андрей\КАРТИНКИ\продукты из бумаги\Hydrophobic_PP_SMS_non_woven_fabric_for_baby_diaper_WJ_AL_0043_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28860" y="4000505"/>
            <a:ext cx="1857388" cy="1985484"/>
          </a:xfrm>
          <a:prstGeom prst="ellipse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42844" y="5929330"/>
            <a:ext cx="378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/>
              <a:t>медицина (бинты ,перевязочные материалы ,средства гигиены и т.п.)</a:t>
            </a:r>
          </a:p>
        </p:txBody>
      </p:sp>
      <p:pic>
        <p:nvPicPr>
          <p:cNvPr id="12303" name="Picture 15" descr="C:\Users\Наташа\Desktop\андрей\КАРТИНКИ\продукты из бумаги\archive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4572008"/>
            <a:ext cx="2410484" cy="1428760"/>
          </a:xfrm>
          <a:prstGeom prst="flowChartPunchedTape">
            <a:avLst/>
          </a:prstGeom>
          <a:noFill/>
        </p:spPr>
      </p:pic>
      <p:pic>
        <p:nvPicPr>
          <p:cNvPr id="12304" name="Picture 16" descr="C:\Users\Наташа\Desktop\андрей\КАРТИНКИ\продукты из бумаги\kardp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28555" y="3571876"/>
            <a:ext cx="1933391" cy="2397596"/>
          </a:xfrm>
          <a:prstGeom prst="flowChartPunchedTape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4214810" y="6000768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/>
              <a:t>мир бизнеса (штампы, деньги, чеки, письма, марки)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2844" y="2928935"/>
            <a:ext cx="4000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/>
              <a:t>образование (учебники, тетради и т.п.), книгопечатание, искусство</a:t>
            </a:r>
          </a:p>
          <a:p>
            <a:pPr lvl="0"/>
            <a:endParaRPr lang="ru-RU" sz="1400" dirty="0" smtClean="0"/>
          </a:p>
          <a:p>
            <a:r>
              <a:rPr lang="ru-RU" dirty="0" smtClean="0"/>
              <a:t> 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14942" y="3143249"/>
            <a:ext cx="371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/>
              <a:t>упаковка</a:t>
            </a:r>
          </a:p>
          <a:p>
            <a:r>
              <a:rPr lang="ru-RU" dirty="0" smtClean="0"/>
              <a:t> </a:t>
            </a:r>
          </a:p>
        </p:txBody>
      </p:sp>
      <p:pic>
        <p:nvPicPr>
          <p:cNvPr id="12305" name="Picture 17" descr="C:\Users\Наташа\Desktop\андрей\КАРТИНКИ\продукты из бумаги\00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537962" y="1428736"/>
            <a:ext cx="2072930" cy="1357322"/>
          </a:xfrm>
          <a:prstGeom prst="flowChartPunchedTape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41583271"/>
              </p:ext>
            </p:extLst>
          </p:nvPr>
        </p:nvGraphicFramePr>
        <p:xfrm>
          <a:off x="642910" y="2357430"/>
          <a:ext cx="7186634" cy="3238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15370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Промышленное производство бумаги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3100" i="1" dirty="0" smtClean="0">
                <a:solidFill>
                  <a:schemeClr val="tx1"/>
                </a:solidFill>
              </a:rPr>
              <a:t>Целлюлозно-бумажная промышленность является одной из крупнейших отраслей промышленности в мире.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  <p:pic>
        <p:nvPicPr>
          <p:cNvPr id="10241" name="Picture 1" descr="C:\Users\Наташа\Desktop\андрей\КАРТИНКИ\производство бумаги\130144641795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428868"/>
            <a:ext cx="5429288" cy="4087982"/>
          </a:xfrm>
          <a:prstGeom prst="flowChartPunchedTap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58204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Влияние производства бумаги на окружающею среду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67544" y="1340768"/>
            <a:ext cx="8186766" cy="1421920"/>
          </a:xfrm>
        </p:spPr>
        <p:txBody>
          <a:bodyPr>
            <a:noAutofit/>
          </a:bodyPr>
          <a:lstStyle/>
          <a:p>
            <a:pPr lvl="0" algn="just"/>
            <a:r>
              <a:rPr lang="ru-RU" sz="2800" b="1" dirty="0" smtClean="0"/>
              <a:t>уничтожение лесов;</a:t>
            </a:r>
          </a:p>
          <a:p>
            <a:pPr lvl="0" algn="just"/>
            <a:r>
              <a:rPr lang="ru-RU" sz="2800" b="1" dirty="0" smtClean="0"/>
              <a:t>загрязнение воды;</a:t>
            </a:r>
          </a:p>
          <a:p>
            <a:pPr lvl="0" algn="just"/>
            <a:r>
              <a:rPr lang="ru-RU" sz="2800" b="1" dirty="0" smtClean="0"/>
              <a:t>большое потребление электроэнергии.</a:t>
            </a:r>
          </a:p>
        </p:txBody>
      </p:sp>
      <p:pic>
        <p:nvPicPr>
          <p:cNvPr id="9223" name="Picture 7" descr="C:\Users\Наташа\Desktop\андрей\КАРТИНКИ\производство бумаги\DETAIL_PICTURE_533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897124"/>
            <a:ext cx="2632226" cy="2174950"/>
          </a:xfrm>
          <a:prstGeom prst="roundRect">
            <a:avLst/>
          </a:prstGeom>
          <a:noFill/>
        </p:spPr>
      </p:pic>
      <p:pic>
        <p:nvPicPr>
          <p:cNvPr id="9224" name="Picture 8" descr="C:\Users\Наташа\Desktop\андрей\КАРТИНКИ\лпк\73831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928934"/>
            <a:ext cx="2928957" cy="2155849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392909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Использованная бумага составляет около 38% всех твердых бытовых отходов (в школах почти 50%).  </a:t>
            </a:r>
          </a:p>
          <a:p>
            <a:pPr algn="just"/>
            <a:r>
              <a:rPr lang="ru-RU" sz="2400" dirty="0" smtClean="0"/>
              <a:t>При разложении бумаги выделяется газ метан, который способствует образованию парникового эффекта на планете, что отрицательно сказывается на климате Земли.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Влияние производства бумаги на окружающую среду</a:t>
            </a:r>
            <a:endParaRPr lang="ru-RU" sz="3200" dirty="0"/>
          </a:p>
        </p:txBody>
      </p:sp>
      <p:pic>
        <p:nvPicPr>
          <p:cNvPr id="4" name="Picture 1" descr="C:\Users\Наташа\Desktop\андрей\КАРТИНКИ\phpFonB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39" y="3857628"/>
            <a:ext cx="3975372" cy="2704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95536" y="1628800"/>
            <a:ext cx="8072494" cy="1800200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Макулатура - традиционное вторичное сырье, которое используется в производстве бумаги и картона. </a:t>
            </a:r>
          </a:p>
          <a:p>
            <a:r>
              <a:rPr lang="ru-RU" sz="2400" dirty="0" smtClean="0"/>
              <a:t>В России макулатура используется в производстве около 70 видов бумаги и картона</a:t>
            </a:r>
          </a:p>
          <a:p>
            <a:r>
              <a:rPr lang="ru-RU" sz="2400" b="1" dirty="0" smtClean="0"/>
              <a:t>1 тонна бумаги из вторичных материалов позволяет спасти 25 деревьев.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8195" name="Picture 3" descr="C:\Users\Наташа\Desktop\андрей\КАРТИНКИ\мукулатура\свалка-бума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429000"/>
            <a:ext cx="3306098" cy="2062108"/>
          </a:xfrm>
          <a:prstGeom prst="roundRect">
            <a:avLst/>
          </a:prstGeom>
          <a:noFill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571472" y="500042"/>
            <a:ext cx="8215370" cy="28575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Промышленное производство бумаги</a:t>
            </a:r>
            <a:r>
              <a:rPr kumimoji="0" lang="en-US" sz="32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из</a:t>
            </a:r>
            <a:r>
              <a:rPr kumimoji="0" lang="ru-RU" sz="3200" b="1" i="0" u="none" strike="noStrike" kern="1200" cap="none" spc="0" normalizeH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вторичного сырья</a:t>
            </a: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0" i="1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132856"/>
            <a:ext cx="4320480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/>
              <a:t>Материалы и оборудование:</a:t>
            </a:r>
          </a:p>
          <a:p>
            <a:pPr>
              <a:buNone/>
            </a:pPr>
            <a:endParaRPr lang="ru-RU" sz="2200" b="1" dirty="0" smtClean="0"/>
          </a:p>
          <a:p>
            <a:r>
              <a:rPr lang="ru-RU" sz="2400" dirty="0" smtClean="0"/>
              <a:t>газеты;</a:t>
            </a:r>
          </a:p>
          <a:p>
            <a:r>
              <a:rPr lang="ru-RU" sz="2400" dirty="0" smtClean="0"/>
              <a:t>вода;</a:t>
            </a:r>
          </a:p>
          <a:p>
            <a:r>
              <a:rPr lang="ru-RU" sz="2400" dirty="0" smtClean="0"/>
              <a:t>краски;</a:t>
            </a:r>
          </a:p>
          <a:p>
            <a:r>
              <a:rPr lang="ru-RU" sz="2400" dirty="0" smtClean="0"/>
              <a:t>таз;</a:t>
            </a:r>
          </a:p>
          <a:p>
            <a:r>
              <a:rPr lang="ru-RU" sz="2400" dirty="0" smtClean="0"/>
              <a:t>блендер;</a:t>
            </a:r>
          </a:p>
          <a:p>
            <a:r>
              <a:rPr lang="ru-RU" sz="2400" dirty="0" smtClean="0"/>
              <a:t>сито;</a:t>
            </a:r>
          </a:p>
          <a:p>
            <a:r>
              <a:rPr lang="ru-RU" sz="2400" dirty="0" smtClean="0"/>
              <a:t>салфетки.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36440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Опыт по изготовлению бумаги из вторичного сырья</a:t>
            </a:r>
            <a:b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домашних условиях</a:t>
            </a:r>
            <a:endParaRPr lang="ru-RU" sz="3200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Рисунок 8" descr="H:\ИНСТРУМЕНТЫ\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941168"/>
            <a:ext cx="158417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:\ИНСТРУМЕНТЫ\2536006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653136"/>
            <a:ext cx="165618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:\ИНСТРУМЕНТЫ\1357217578_129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797152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:\ИНСТРУМЕНТЫ\blender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204864"/>
            <a:ext cx="14401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андрей\КАРТИНКИ\мукулатура\754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2564904"/>
            <a:ext cx="281671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877</TotalTime>
  <Words>355</Words>
  <Application>Microsoft Office PowerPoint</Application>
  <PresentationFormat>Экран (4:3)</PresentationFormat>
  <Paragraphs>61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     Научно-практическая конференция  Бумага из вторичного сырья </vt:lpstr>
      <vt:lpstr>Слайд 2</vt:lpstr>
      <vt:lpstr>Слайд 3</vt:lpstr>
      <vt:lpstr>Сегодня бумага  естественная и неотъемлемая часть нашей повседневной жизни.                                      Бумага используется в разных отраслях производства</vt:lpstr>
      <vt:lpstr>  Промышленное производство бумаги   Целлюлозно-бумажная промышленность является одной из крупнейших отраслей промышленности в мире.  </vt:lpstr>
      <vt:lpstr>Влияние производства бумаги на окружающею среду </vt:lpstr>
      <vt:lpstr>Влияние производства бумаги на окружающую среду</vt:lpstr>
      <vt:lpstr>Слайд 8</vt:lpstr>
      <vt:lpstr>Опыт по изготовлению бумаги из вторичного сырья  в домашних условиях</vt:lpstr>
      <vt:lpstr>  ШАГ 1.   Берем  газеты, разрываем  на мелкие кусочки  и складываем  их в таз с водой. </vt:lpstr>
      <vt:lpstr>ШАГ 2.  Полученную массу  взбиваем блендером до тех пор, пока волокна бумаги не разделятся и масса не станет мягкой.</vt:lpstr>
      <vt:lpstr>                      ШАГ 3.  Для получения бумаги разных цветов разделим нашу массу на части и добавим краски, в нашем случае на 4:  красный ,  синий,  зеленый, и натуральный, в зеленый мы добавили еще и блестки. </vt:lpstr>
      <vt:lpstr>                        ШАГ 4.  Выливаем полученную массу на сито, и подравниваем,  даем стечь лишней воде.  Блендер сразу ополаскиваем водой. Сверху можно промокнуть губкой.</vt:lpstr>
      <vt:lpstr>                             ШАГ 5.  Аккуратно переворачиваем  нашу заготовку на салфетку. Оставляем до полного высыхания (около суток).</vt:lpstr>
      <vt:lpstr>                               ШАГ 6.  Для того что бы бумага стала ровной , положим её под пресс. Наша бумага готова.</vt:lpstr>
      <vt:lpstr>ШАГ 7.  Вот что у нас получилось… </vt:lpstr>
      <vt:lpstr>Заключение</vt:lpstr>
      <vt:lpstr>   Спасибо за внимание 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научной работы : Опасная пыль</dc:title>
  <dc:creator>111</dc:creator>
  <cp:lastModifiedBy>admin</cp:lastModifiedBy>
  <cp:revision>94</cp:revision>
  <dcterms:created xsi:type="dcterms:W3CDTF">2011-12-23T13:01:57Z</dcterms:created>
  <dcterms:modified xsi:type="dcterms:W3CDTF">2013-09-27T13:56:32Z</dcterms:modified>
</cp:coreProperties>
</file>