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91" r:id="rId4"/>
    <p:sldId id="281" r:id="rId5"/>
    <p:sldId id="284" r:id="rId6"/>
    <p:sldId id="282" r:id="rId7"/>
    <p:sldId id="283" r:id="rId8"/>
    <p:sldId id="286" r:id="rId9"/>
    <p:sldId id="288" r:id="rId10"/>
    <p:sldId id="294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дд\картинки\0_a4fe2_6fd873d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0"/>
            <a:ext cx="3433302" cy="3886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19400" y="685800"/>
            <a:ext cx="5714187" cy="56388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>
                <a:gd name="adj1" fmla="val 10878448"/>
                <a:gd name="adj2" fmla="val 579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ШКОЛА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ПЕШЕХОДА</a:t>
            </a:r>
            <a:endParaRPr lang="ru-RU" sz="54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181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>
              <a:latin typeface="Comic Sans MS" pitchFamily="66" charset="0"/>
            </a:endParaRPr>
          </a:p>
          <a:p>
            <a:endParaRPr lang="ru-RU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0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"/>
            <a:ext cx="4572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3200400"/>
            <a:ext cx="4648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Tahoma" pitchFamily="34" charset="0"/>
              </a:rPr>
              <a:t>ЮНЫЙ ДРУГ!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ПОМНИ И СОБЛЮДАЙ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ДОРОЖНЫЕ ПРАВИЛА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ВСЕГДА!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338138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313" y="4651375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4672013"/>
            <a:ext cx="15128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4221163"/>
            <a:ext cx="15113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51700" y="3141663"/>
            <a:ext cx="1603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1725" y="260350"/>
            <a:ext cx="1368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USER\AppData\Local\Microsoft\Windows\Temporary Internet Files\Content.IE5\YRRF40WA\MM900315759[1]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330066"/>
              </a:clrFrom>
              <a:clrTo>
                <a:srgbClr val="33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600200"/>
            <a:ext cx="2286000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533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СВЕТ</a:t>
            </a:r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7200" b="1" dirty="0" smtClean="0">
                <a:solidFill>
                  <a:srgbClr val="009644"/>
                </a:solidFill>
                <a:latin typeface="Arial Black" pitchFamily="34" charset="0"/>
              </a:rPr>
              <a:t>ФОР</a:t>
            </a:r>
            <a:endParaRPr lang="ru-RU" sz="7200" b="1" dirty="0">
              <a:solidFill>
                <a:srgbClr val="009644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3200400"/>
            <a:ext cx="2090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FF0000"/>
                </a:solidFill>
                <a:latin typeface="Blaze" pitchFamily="2" charset="0"/>
              </a:rPr>
              <a:t> СВЕТ</a:t>
            </a:r>
            <a:endParaRPr lang="ru-RU" sz="4800" b="1" dirty="0">
              <a:solidFill>
                <a:srgbClr val="FF0000"/>
              </a:solidFill>
              <a:latin typeface="Blaz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494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9644"/>
                </a:solidFill>
                <a:latin typeface="Blaze" pitchFamily="2" charset="0"/>
              </a:rPr>
              <a:t> ФОРОС </a:t>
            </a:r>
            <a:r>
              <a:rPr lang="ru-RU" sz="4000" b="1" dirty="0" smtClean="0">
                <a:solidFill>
                  <a:srgbClr val="009644"/>
                </a:solidFill>
                <a:latin typeface="Comic Sans MS" pitchFamily="66" charset="0"/>
              </a:rPr>
              <a:t>– несущий ,носитель</a:t>
            </a:r>
            <a:endParaRPr lang="ru-RU" sz="4000" b="1" dirty="0">
              <a:solidFill>
                <a:srgbClr val="009644"/>
              </a:solidFill>
              <a:latin typeface="Blaz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9930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Светофор – надежный наш помощник </a:t>
            </a:r>
          </a:p>
        </p:txBody>
      </p:sp>
      <p:pic>
        <p:nvPicPr>
          <p:cNvPr id="4101" name="Picture 5" descr="cwet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268413"/>
            <a:ext cx="1800225" cy="4824412"/>
          </a:xfrm>
          <a:prstGeom prst="rect">
            <a:avLst/>
          </a:prstGeom>
          <a:noFill/>
        </p:spPr>
      </p:pic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900113" y="1989138"/>
            <a:ext cx="1008062" cy="10080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900113" y="3284538"/>
            <a:ext cx="1008062" cy="10080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900113" y="4652963"/>
            <a:ext cx="1008062" cy="100806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339975" y="2060575"/>
            <a:ext cx="6480175" cy="715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 свет – будь осторожным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339975" y="3429000"/>
            <a:ext cx="6553200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 свет – подожди немножко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338388" y="4724400"/>
            <a:ext cx="6626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 свет – в путь пускаться можно!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6" grpId="0" animBg="1"/>
      <p:bldP spid="41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A8HYR0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3600"/>
            <a:ext cx="1919288" cy="2286000"/>
          </a:xfrm>
          <a:prstGeom prst="rect">
            <a:avLst/>
          </a:prstGeom>
          <a:noFill/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2954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9812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6670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8305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7543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3962400" y="1981200"/>
            <a:ext cx="1143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6477000" y="2133600"/>
            <a:ext cx="1143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733800" y="5257800"/>
            <a:ext cx="1403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шоссе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7200" y="44196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0668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6002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133600" y="44196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667000" y="441960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479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6308725" y="42608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7818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7239000" y="426720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78486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6600" y="152400"/>
            <a:ext cx="2286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РЕБУСЫ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7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/>
      <p:bldP spid="5140" grpId="0"/>
      <p:bldP spid="5141" grpId="0"/>
      <p:bldP spid="5142" grpId="0"/>
      <p:bldP spid="5142" grpId="1"/>
      <p:bldP spid="5143" grpId="0"/>
      <p:bldP spid="5143" grpId="1"/>
      <p:bldP spid="5144" grpId="0"/>
      <p:bldP spid="5144" grpId="1"/>
      <p:bldP spid="5145" grpId="0"/>
      <p:bldP spid="5147" grpId="0"/>
      <p:bldP spid="5148" grpId="0"/>
      <p:bldP spid="5149" grpId="0"/>
      <p:bldP spid="5149" grpId="1"/>
      <p:bldP spid="5150" grpId="0"/>
      <p:bldP spid="515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[69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286000"/>
            <a:ext cx="2590800" cy="1746250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038600" y="1371600"/>
            <a:ext cx="685800" cy="381000"/>
          </a:xfrm>
          <a:prstGeom prst="wedgeEllipseCallout">
            <a:avLst>
              <a:gd name="adj1" fmla="val -52778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9222" name="Picture 6" descr="CAU7CL0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2057400"/>
            <a:ext cx="2971800" cy="197485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794125" y="5480050"/>
            <a:ext cx="1427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дорога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22325" y="418465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447800" y="4191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117725" y="418465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6991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2325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858000" y="4191000"/>
            <a:ext cx="39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391400" y="41910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  <p:bldP spid="9225" grpId="0"/>
      <p:bldP spid="9226" grpId="0"/>
      <p:bldP spid="9226" grpId="1"/>
      <p:bldP spid="9227" grpId="0"/>
      <p:bldP spid="9228" grpId="0"/>
      <p:bldP spid="9229" grpId="0"/>
      <p:bldP spid="92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609600" y="1066800"/>
            <a:ext cx="1600200" cy="3429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0"/>
              <a:t>Д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971800" y="14478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6151" name="Picture 7" descr="i[96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447800"/>
            <a:ext cx="2667000" cy="2667000"/>
          </a:xfrm>
          <a:prstGeom prst="rect">
            <a:avLst/>
          </a:prstGeom>
          <a:noFill/>
        </p:spPr>
      </p:pic>
      <p:pic>
        <p:nvPicPr>
          <p:cNvPr id="6152" name="Picture 8" descr="i[15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4200" y="1371600"/>
            <a:ext cx="1924050" cy="2895600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352800" y="5562600"/>
            <a:ext cx="20463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водитель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69925" y="45656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219200" y="4572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828800" y="45720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717925" y="448945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4037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181600" y="44958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918325" y="44894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7543800" y="44958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82899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6" grpId="0"/>
      <p:bldP spid="6157" grpId="0"/>
      <p:bldP spid="6158" grpId="0"/>
      <p:bldP spid="6158" grpId="1"/>
      <p:bldP spid="6159" grpId="0"/>
      <p:bldP spid="6160" grpId="0"/>
      <p:bldP spid="6161" grpId="0"/>
      <p:bldP spid="6162" grpId="0"/>
      <p:bldP spid="61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19200" y="1600200"/>
            <a:ext cx="1295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</a:t>
            </a:r>
          </a:p>
        </p:txBody>
      </p:sp>
      <p:pic>
        <p:nvPicPr>
          <p:cNvPr id="8197" name="Picture 5" descr="i[79]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3963" y="2057400"/>
            <a:ext cx="1570037" cy="1905000"/>
          </a:xfrm>
          <a:prstGeom prst="rect">
            <a:avLst/>
          </a:prstGeom>
          <a:noFill/>
        </p:spPr>
      </p:pic>
      <p:pic>
        <p:nvPicPr>
          <p:cNvPr id="8198" name="Picture 6" descr="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2057400"/>
            <a:ext cx="1858963" cy="1981200"/>
          </a:xfrm>
          <a:prstGeom prst="rect">
            <a:avLst/>
          </a:prstGeom>
          <a:noFill/>
        </p:spPr>
      </p:pic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9530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5867400" y="1219200"/>
            <a:ext cx="685800" cy="381000"/>
          </a:xfrm>
          <a:prstGeom prst="wedgeEllipseCallout">
            <a:avLst>
              <a:gd name="adj1" fmla="val -50231"/>
              <a:gd name="adj2" fmla="val 58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391400" y="1676400"/>
            <a:ext cx="685800" cy="381000"/>
          </a:xfrm>
          <a:prstGeom prst="wedgeEllipseCallout">
            <a:avLst>
              <a:gd name="adj1" fmla="val -61806"/>
              <a:gd name="adj2" fmla="val 57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581400" y="5410200"/>
            <a:ext cx="20778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3300"/>
                </a:solidFill>
              </a:rPr>
              <a:t>обочина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00200" y="43434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7179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0989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495800" y="4343400"/>
            <a:ext cx="47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ч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953000" y="43434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410200" y="43434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7086600" y="42672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6200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8077200" y="426720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84582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/>
      <p:bldP spid="8209" grpId="0"/>
      <p:bldP spid="8210" grpId="0"/>
      <p:bldP spid="8211" grpId="0"/>
      <p:bldP spid="8212" grpId="0"/>
      <p:bldP spid="8213" grpId="0"/>
      <p:bldP spid="8213" grpId="1"/>
      <p:bldP spid="8214" grpId="0"/>
      <p:bldP spid="8214" grpId="1"/>
      <p:bldP spid="8215" grpId="0"/>
      <p:bldP spid="8215" grpId="1"/>
      <p:bldP spid="8216" grpId="0"/>
      <p:bldP spid="8217" grpId="0"/>
      <p:bldP spid="8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762000" y="2209800"/>
            <a:ext cx="1295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АВ</a:t>
            </a:r>
          </a:p>
        </p:txBody>
      </p:sp>
      <p:pic>
        <p:nvPicPr>
          <p:cNvPr id="10245" name="Picture 5" descr="CAT92KI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2209800"/>
            <a:ext cx="2209800" cy="2209800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8458200" y="1828800"/>
            <a:ext cx="685800" cy="381000"/>
          </a:xfrm>
          <a:prstGeom prst="wedgeEllipseCallout">
            <a:avLst>
              <a:gd name="adj1" fmla="val -48148"/>
              <a:gd name="adj2" fmla="val 6208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56388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800600" y="1981200"/>
            <a:ext cx="685800" cy="381000"/>
          </a:xfrm>
          <a:prstGeom prst="wedgeEllipseCallout">
            <a:avLst>
              <a:gd name="adj1" fmla="val -52778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9624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10250" name="Picture 10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438400"/>
            <a:ext cx="2133600" cy="1677988"/>
          </a:xfrm>
          <a:prstGeom prst="rect">
            <a:avLst/>
          </a:prstGeom>
          <a:noFill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352800" y="5638800"/>
            <a:ext cx="15449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автобус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69925" y="44132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219200" y="44196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108325" y="433705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4893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870325" y="433705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43275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7847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2325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765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2231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7832725" y="433705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4" dur="500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5" grpId="0"/>
      <p:bldP spid="10256" grpId="0"/>
      <p:bldP spid="10257" grpId="0"/>
      <p:bldP spid="10258" grpId="0"/>
      <p:bldP spid="10259" grpId="0"/>
      <p:bldP spid="10259" grpId="1"/>
      <p:bldP spid="10260" grpId="0"/>
      <p:bldP spid="10260" grpId="1"/>
      <p:bldP spid="10261" grpId="0" build="allAtOnce"/>
      <p:bldP spid="10262" grpId="0"/>
      <p:bldP spid="10263" grpId="0"/>
      <p:bldP spid="10264" grpId="0"/>
      <p:bldP spid="10265" grpId="0"/>
      <p:bldP spid="1026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38703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47847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40" name="WordArt 12"/>
          <p:cNvSpPr>
            <a:spLocks noChangeArrowheads="1" noChangeShapeType="1" noTextEdit="1"/>
          </p:cNvSpPr>
          <p:nvPr/>
        </p:nvSpPr>
        <p:spPr bwMode="auto">
          <a:xfrm>
            <a:off x="914400" y="1752600"/>
            <a:ext cx="3429000" cy="264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100</a:t>
            </a:r>
          </a:p>
        </p:txBody>
      </p:sp>
      <p:sp>
        <p:nvSpPr>
          <p:cNvPr id="73741" name="WordArt 13"/>
          <p:cNvSpPr>
            <a:spLocks noChangeArrowheads="1" noChangeShapeType="1" noTextEdit="1"/>
          </p:cNvSpPr>
          <p:nvPr/>
        </p:nvSpPr>
        <p:spPr bwMode="auto">
          <a:xfrm>
            <a:off x="5257800" y="2133600"/>
            <a:ext cx="1828800" cy="212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3758" name="Text Box 30"/>
          <p:cNvSpPr txBox="1">
            <a:spLocks noChangeArrowheads="1"/>
          </p:cNvSpPr>
          <p:nvPr/>
        </p:nvSpPr>
        <p:spPr bwMode="auto">
          <a:xfrm>
            <a:off x="3352800" y="4953000"/>
            <a:ext cx="126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 стоп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106</Words>
  <Application>Microsoft Office PowerPoint</Application>
  <PresentationFormat>Экран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ЮНЫЙ ДРУГ!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Игорь</cp:lastModifiedBy>
  <cp:revision>46</cp:revision>
  <dcterms:created xsi:type="dcterms:W3CDTF">2012-02-05T06:23:06Z</dcterms:created>
  <dcterms:modified xsi:type="dcterms:W3CDTF">2013-09-24T17:05:18Z</dcterms:modified>
</cp:coreProperties>
</file>