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7310E7D9-E2A4-418A-8C91-4CA7BC60AA07}" type="datetimeFigureOut">
              <a:rPr lang="ru-RU" smtClean="0"/>
              <a:t>24.09.2013</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F9154422-DB08-4AC8-B281-F1393D238F9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310E7D9-E2A4-418A-8C91-4CA7BC60AA07}" type="datetimeFigureOut">
              <a:rPr lang="ru-RU" smtClean="0"/>
              <a:t>24.09.2013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9154422-DB08-4AC8-B281-F1393D238F9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310E7D9-E2A4-418A-8C91-4CA7BC60AA07}" type="datetimeFigureOut">
              <a:rPr lang="ru-RU" smtClean="0"/>
              <a:t>24.09.2013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9154422-DB08-4AC8-B281-F1393D238F9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310E7D9-E2A4-418A-8C91-4CA7BC60AA07}" type="datetimeFigureOut">
              <a:rPr lang="ru-RU" smtClean="0"/>
              <a:t>24.09.2013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9154422-DB08-4AC8-B281-F1393D238F90}" type="slidenum">
              <a:rPr lang="ru-RU" smtClean="0"/>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310E7D9-E2A4-418A-8C91-4CA7BC60AA07}" type="datetimeFigureOut">
              <a:rPr lang="ru-RU" smtClean="0"/>
              <a:t>24.09.2013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9154422-DB08-4AC8-B281-F1393D238F90}" type="slidenum">
              <a:rPr lang="ru-RU" smtClean="0"/>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310E7D9-E2A4-418A-8C91-4CA7BC60AA07}" type="datetimeFigureOut">
              <a:rPr lang="ru-RU" smtClean="0"/>
              <a:t>24.09.2013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9154422-DB08-4AC8-B281-F1393D238F90}" type="slidenum">
              <a:rPr lang="ru-RU" smtClean="0"/>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310E7D9-E2A4-418A-8C91-4CA7BC60AA07}" type="datetimeFigureOut">
              <a:rPr lang="ru-RU" smtClean="0"/>
              <a:t>24.09.2013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F9154422-DB08-4AC8-B281-F1393D238F9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7310E7D9-E2A4-418A-8C91-4CA7BC60AA07}" type="datetimeFigureOut">
              <a:rPr lang="ru-RU" smtClean="0"/>
              <a:t>24.09.2013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F9154422-DB08-4AC8-B281-F1393D238F90}" type="slidenum">
              <a:rPr lang="ru-RU" smtClean="0"/>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7310E7D9-E2A4-418A-8C91-4CA7BC60AA07}" type="datetimeFigureOut">
              <a:rPr lang="ru-RU" smtClean="0"/>
              <a:t>24.09.2013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F9154422-DB08-4AC8-B281-F1393D238F9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7310E7D9-E2A4-418A-8C91-4CA7BC60AA07}" type="datetimeFigureOut">
              <a:rPr lang="ru-RU" smtClean="0"/>
              <a:t>24.09.2013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9154422-DB08-4AC8-B281-F1393D238F9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7310E7D9-E2A4-418A-8C91-4CA7BC60AA07}" type="datetimeFigureOut">
              <a:rPr lang="ru-RU" smtClean="0"/>
              <a:t>24.09.2013</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F9154422-DB08-4AC8-B281-F1393D238F90}" type="slidenum">
              <a:rPr lang="ru-RU" smtClean="0"/>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310E7D9-E2A4-418A-8C91-4CA7BC60AA07}" type="datetimeFigureOut">
              <a:rPr lang="ru-RU" smtClean="0"/>
              <a:t>24.09.2013</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9154422-DB08-4AC8-B281-F1393D238F9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4286256"/>
            <a:ext cx="7772400" cy="1975104"/>
          </a:xfrm>
        </p:spPr>
        <p:txBody>
          <a:bodyPr>
            <a:normAutofit fontScale="90000"/>
          </a:bodyPr>
          <a:lstStyle/>
          <a:p>
            <a:pPr algn="ctr"/>
            <a:r>
              <a:rPr lang="ru-RU" sz="2400" i="1" dirty="0" smtClean="0">
                <a:solidFill>
                  <a:srgbClr val="00B050"/>
                </a:solidFill>
              </a:rPr>
              <a:t>Творческая работа по русскому языку и информатике</a:t>
            </a:r>
            <a:r>
              <a:rPr lang="ru-RU" sz="2000" dirty="0" smtClean="0">
                <a:solidFill>
                  <a:srgbClr val="00B050"/>
                </a:solidFill>
              </a:rPr>
              <a:t/>
            </a:r>
            <a:br>
              <a:rPr lang="ru-RU" sz="2000" dirty="0" smtClean="0">
                <a:solidFill>
                  <a:srgbClr val="00B050"/>
                </a:solidFill>
              </a:rPr>
            </a:br>
            <a:r>
              <a:rPr lang="ru-RU" sz="2000" dirty="0" smtClean="0">
                <a:solidFill>
                  <a:srgbClr val="00B050"/>
                </a:solidFill>
              </a:rPr>
              <a:t>Выполнили: Лукашов Максим и Скорик Даниил</a:t>
            </a:r>
            <a:br>
              <a:rPr lang="ru-RU" sz="2000" dirty="0" smtClean="0">
                <a:solidFill>
                  <a:srgbClr val="00B050"/>
                </a:solidFill>
              </a:rPr>
            </a:br>
            <a:r>
              <a:rPr lang="ru-RU" sz="2000" dirty="0" smtClean="0">
                <a:solidFill>
                  <a:srgbClr val="00B050"/>
                </a:solidFill>
              </a:rPr>
              <a:t>Ученики 6б класса</a:t>
            </a:r>
            <a:br>
              <a:rPr lang="ru-RU" sz="2000" dirty="0" smtClean="0">
                <a:solidFill>
                  <a:srgbClr val="00B050"/>
                </a:solidFill>
              </a:rPr>
            </a:br>
            <a:r>
              <a:rPr lang="ru-RU" sz="2000" dirty="0" smtClean="0">
                <a:solidFill>
                  <a:srgbClr val="00B050"/>
                </a:solidFill>
              </a:rPr>
              <a:t>Учитель русского языка: И.я. Волосухина.</a:t>
            </a:r>
            <a:br>
              <a:rPr lang="ru-RU" sz="2000" dirty="0" smtClean="0">
                <a:solidFill>
                  <a:srgbClr val="00B050"/>
                </a:solidFill>
              </a:rPr>
            </a:br>
            <a:r>
              <a:rPr lang="ru-RU" sz="2000" dirty="0" smtClean="0">
                <a:solidFill>
                  <a:srgbClr val="00B050"/>
                </a:solidFill>
              </a:rPr>
              <a:t>Учитель информатики:Голубева Л.И.</a:t>
            </a:r>
            <a:br>
              <a:rPr lang="ru-RU" sz="2000" dirty="0" smtClean="0">
                <a:solidFill>
                  <a:srgbClr val="00B050"/>
                </a:solidFill>
              </a:rPr>
            </a:br>
            <a:r>
              <a:rPr lang="ru-RU" sz="2000" dirty="0" smtClean="0">
                <a:solidFill>
                  <a:schemeClr val="tx2">
                    <a:lumMod val="50000"/>
                  </a:schemeClr>
                </a:solidFill>
              </a:rPr>
              <a:t> </a:t>
            </a:r>
            <a:endParaRPr lang="ru-RU" sz="2000" dirty="0">
              <a:solidFill>
                <a:schemeClr val="tx2">
                  <a:lumMod val="50000"/>
                </a:schemeClr>
              </a:solidFill>
            </a:endParaRPr>
          </a:p>
        </p:txBody>
      </p:sp>
      <p:sp>
        <p:nvSpPr>
          <p:cNvPr id="3" name="Подзаголовок 2"/>
          <p:cNvSpPr>
            <a:spLocks noGrp="1"/>
          </p:cNvSpPr>
          <p:nvPr>
            <p:ph type="subTitle" idx="1"/>
          </p:nvPr>
        </p:nvSpPr>
        <p:spPr>
          <a:xfrm>
            <a:off x="928662" y="714356"/>
            <a:ext cx="7772400" cy="1508760"/>
          </a:xfrm>
        </p:spPr>
        <p:txBody>
          <a:bodyPr>
            <a:normAutofit/>
          </a:bodyPr>
          <a:lstStyle/>
          <a:p>
            <a:pPr algn="ctr"/>
            <a:r>
              <a:rPr lang="ru-RU" sz="3200" dirty="0" smtClean="0">
                <a:solidFill>
                  <a:schemeClr val="tx2">
                    <a:lumMod val="50000"/>
                  </a:schemeClr>
                </a:solidFill>
              </a:rPr>
              <a:t>МБОУ«</a:t>
            </a:r>
            <a:r>
              <a:rPr lang="ru-RU" sz="3200" dirty="0" err="1" smtClean="0">
                <a:solidFill>
                  <a:schemeClr val="tx2">
                    <a:lumMod val="50000"/>
                  </a:schemeClr>
                </a:solidFill>
              </a:rPr>
              <a:t>Холмовская</a:t>
            </a:r>
            <a:r>
              <a:rPr lang="ru-RU" sz="3200" dirty="0" smtClean="0">
                <a:solidFill>
                  <a:schemeClr val="tx2">
                    <a:lumMod val="50000"/>
                  </a:schemeClr>
                </a:solidFill>
              </a:rPr>
              <a:t> </a:t>
            </a:r>
            <a:r>
              <a:rPr lang="ru-RU" sz="3200" dirty="0" err="1" smtClean="0">
                <a:solidFill>
                  <a:schemeClr val="tx2">
                    <a:lumMod val="50000"/>
                  </a:schemeClr>
                </a:solidFill>
              </a:rPr>
              <a:t>сош</a:t>
            </a:r>
            <a:r>
              <a:rPr lang="ru-RU" sz="3200" dirty="0" smtClean="0">
                <a:solidFill>
                  <a:schemeClr val="tx2">
                    <a:lumMod val="50000"/>
                  </a:schemeClr>
                </a:solidFill>
              </a:rPr>
              <a:t>»</a:t>
            </a:r>
            <a:endParaRPr lang="ru-RU" sz="3200" dirty="0">
              <a:solidFill>
                <a:schemeClr val="tx2">
                  <a:lumMod val="50000"/>
                </a:schemeClr>
              </a:solidFill>
            </a:endParaRPr>
          </a:p>
        </p:txBody>
      </p:sp>
      <p:sp>
        <p:nvSpPr>
          <p:cNvPr id="4" name="Прямоугольник 3"/>
          <p:cNvSpPr/>
          <p:nvPr/>
        </p:nvSpPr>
        <p:spPr>
          <a:xfrm>
            <a:off x="1571604" y="1785926"/>
            <a:ext cx="6316345" cy="2585323"/>
          </a:xfrm>
          <a:prstGeom prst="rect">
            <a:avLst/>
          </a:prstGeom>
          <a:noFill/>
        </p:spPr>
        <p:txBody>
          <a:bodyPr wrap="none" lIns="91440" tIns="45720" rIns="91440" bIns="45720">
            <a:spAutoFit/>
          </a:bodyPr>
          <a:lstStyle/>
          <a:p>
            <a:pPr algn="ctr"/>
            <a:endParaRPr lang="ru-RU" sz="54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ru-RU"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золотая</a:t>
            </a:r>
            <a:r>
              <a:rPr lang="ru-RU"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ОСЕНЬ,</a:t>
            </a:r>
          </a:p>
          <a:p>
            <a:pPr algn="ctr"/>
            <a:r>
              <a:rPr lang="ru-RU"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ОСЕННИЕ ЛИСТЬЯ!</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ransition spd="slow">
    <p:check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214414" y="3571876"/>
            <a:ext cx="6858000" cy="685800"/>
          </a:xfrm>
        </p:spPr>
        <p:txBody>
          <a:bodyPr>
            <a:normAutofit fontScale="25000" lnSpcReduction="20000"/>
          </a:bodyPr>
          <a:lstStyle/>
          <a:p>
            <a:r>
              <a:rPr lang="ru-RU" sz="8000" b="1" dirty="0" smtClean="0">
                <a:solidFill>
                  <a:schemeClr val="tx1"/>
                </a:solidFill>
              </a:rPr>
              <a:t>Унылая пора! Очей очарованье!</a:t>
            </a:r>
            <a:endParaRPr lang="ru-RU" sz="8000" dirty="0" smtClean="0">
              <a:solidFill>
                <a:schemeClr val="tx1"/>
              </a:solidFill>
            </a:endParaRPr>
          </a:p>
          <a:p>
            <a:r>
              <a:rPr lang="ru-RU" sz="8000" i="1" dirty="0" smtClean="0">
                <a:solidFill>
                  <a:schemeClr val="tx1"/>
                </a:solidFill>
              </a:rPr>
              <a:t>Александр Пушкин</a:t>
            </a:r>
            <a:r>
              <a:rPr lang="ru-RU" sz="8000" dirty="0" smtClean="0">
                <a:solidFill>
                  <a:schemeClr val="tx1"/>
                </a:solidFill>
              </a:rPr>
              <a:t/>
            </a:r>
            <a:br>
              <a:rPr lang="ru-RU" sz="8000" dirty="0" smtClean="0">
                <a:solidFill>
                  <a:schemeClr val="tx1"/>
                </a:solidFill>
              </a:rPr>
            </a:br>
            <a:r>
              <a:rPr lang="ru-RU" sz="8000" dirty="0" smtClean="0">
                <a:solidFill>
                  <a:schemeClr val="tx1"/>
                </a:solidFill>
              </a:rPr>
              <a:t/>
            </a:r>
            <a:br>
              <a:rPr lang="ru-RU" sz="8000" dirty="0" smtClean="0">
                <a:solidFill>
                  <a:schemeClr val="tx1"/>
                </a:solidFill>
              </a:rPr>
            </a:br>
            <a:r>
              <a:rPr lang="ru-RU" sz="8000" dirty="0" smtClean="0">
                <a:solidFill>
                  <a:schemeClr val="tx1"/>
                </a:solidFill>
              </a:rPr>
              <a:t>Унылая пора! Очей очарованье!</a:t>
            </a:r>
            <a:br>
              <a:rPr lang="ru-RU" sz="8000" dirty="0" smtClean="0">
                <a:solidFill>
                  <a:schemeClr val="tx1"/>
                </a:solidFill>
              </a:rPr>
            </a:br>
            <a:r>
              <a:rPr lang="ru-RU" sz="8000" dirty="0" smtClean="0">
                <a:solidFill>
                  <a:schemeClr val="tx1"/>
                </a:solidFill>
              </a:rPr>
              <a:t>Приятна мне твоя прощальная краса —</a:t>
            </a:r>
            <a:br>
              <a:rPr lang="ru-RU" sz="8000" dirty="0" smtClean="0">
                <a:solidFill>
                  <a:schemeClr val="tx1"/>
                </a:solidFill>
              </a:rPr>
            </a:br>
            <a:r>
              <a:rPr lang="ru-RU" sz="8000" dirty="0" smtClean="0">
                <a:solidFill>
                  <a:schemeClr val="tx1"/>
                </a:solidFill>
              </a:rPr>
              <a:t>Люблю я пышное природы увяданье,</a:t>
            </a:r>
            <a:br>
              <a:rPr lang="ru-RU" sz="8000" dirty="0" smtClean="0">
                <a:solidFill>
                  <a:schemeClr val="tx1"/>
                </a:solidFill>
              </a:rPr>
            </a:br>
            <a:r>
              <a:rPr lang="ru-RU" sz="8000" dirty="0" smtClean="0">
                <a:solidFill>
                  <a:schemeClr val="tx1"/>
                </a:solidFill>
              </a:rPr>
              <a:t>В багрец и в золото одетые леса,</a:t>
            </a:r>
            <a:br>
              <a:rPr lang="ru-RU" sz="8000" dirty="0" smtClean="0">
                <a:solidFill>
                  <a:schemeClr val="tx1"/>
                </a:solidFill>
              </a:rPr>
            </a:br>
            <a:r>
              <a:rPr lang="ru-RU" sz="8000" dirty="0" smtClean="0">
                <a:solidFill>
                  <a:schemeClr val="tx1"/>
                </a:solidFill>
              </a:rPr>
              <a:t>В их сенях ветра шум и свежее дыханье,</a:t>
            </a:r>
            <a:br>
              <a:rPr lang="ru-RU" sz="8000" dirty="0" smtClean="0">
                <a:solidFill>
                  <a:schemeClr val="tx1"/>
                </a:solidFill>
              </a:rPr>
            </a:br>
            <a:r>
              <a:rPr lang="ru-RU" sz="8000" dirty="0" smtClean="0">
                <a:solidFill>
                  <a:schemeClr val="tx1"/>
                </a:solidFill>
              </a:rPr>
              <a:t>И мглой волнистою покрыты небеса,</a:t>
            </a:r>
            <a:br>
              <a:rPr lang="ru-RU" sz="8000" dirty="0" smtClean="0">
                <a:solidFill>
                  <a:schemeClr val="tx1"/>
                </a:solidFill>
              </a:rPr>
            </a:br>
            <a:r>
              <a:rPr lang="ru-RU" sz="8000" dirty="0" smtClean="0">
                <a:solidFill>
                  <a:schemeClr val="tx1"/>
                </a:solidFill>
              </a:rPr>
              <a:t>И редкий солнца луч, и первые морозы,</a:t>
            </a:r>
            <a:r>
              <a:rPr lang="ru-RU" dirty="0" smtClean="0">
                <a:solidFill>
                  <a:schemeClr val="tx1"/>
                </a:solidFill>
              </a:rPr>
              <a:t/>
            </a:r>
            <a:br>
              <a:rPr lang="ru-RU" dirty="0" smtClean="0">
                <a:solidFill>
                  <a:schemeClr val="tx1"/>
                </a:solidFill>
              </a:rPr>
            </a:br>
            <a:r>
              <a:rPr lang="ru-RU" dirty="0" smtClean="0">
                <a:solidFill>
                  <a:schemeClr val="tx1"/>
                </a:solidFill>
              </a:rPr>
              <a:t>И </a:t>
            </a:r>
            <a:r>
              <a:rPr lang="ru-RU" sz="8000" dirty="0" smtClean="0">
                <a:solidFill>
                  <a:schemeClr val="tx1"/>
                </a:solidFill>
              </a:rPr>
              <a:t>отдаленные седой зимы угрозы.</a:t>
            </a:r>
            <a:endParaRPr lang="ru-RU" sz="8000" dirty="0">
              <a:solidFill>
                <a:schemeClr val="tx1"/>
              </a:solidFill>
            </a:endParaRPr>
          </a:p>
        </p:txBody>
      </p:sp>
      <p:pic>
        <p:nvPicPr>
          <p:cNvPr id="5" name="Рисунок 4" descr="0_59506_17f51da9_XL.jpg"/>
          <p:cNvPicPr>
            <a:picLocks noGrp="1" noChangeAspect="1"/>
          </p:cNvPicPr>
          <p:nvPr>
            <p:ph type="pic" idx="1"/>
          </p:nvPr>
        </p:nvPicPr>
        <p:blipFill>
          <a:blip r:embed="rId2"/>
          <a:srcRect t="9591" b="9591"/>
          <a:stretch>
            <a:fillRect/>
          </a:stretch>
        </p:blipFill>
        <p:spPr/>
      </p:pic>
      <p:sp>
        <p:nvSpPr>
          <p:cNvPr id="2" name="Заголовок 1"/>
          <p:cNvSpPr>
            <a:spLocks noGrp="1"/>
          </p:cNvSpPr>
          <p:nvPr>
            <p:ph type="title"/>
          </p:nvPr>
        </p:nvSpPr>
        <p:spPr/>
        <p:txBody>
          <a:bodyPr/>
          <a:lstStyle/>
          <a:p>
            <a:endParaRPr lang="ru-RU"/>
          </a:p>
        </p:txBody>
      </p:sp>
    </p:spTree>
  </p:cSld>
  <p:clrMapOvr>
    <a:masterClrMapping/>
  </p:clrMapOvr>
  <p:transition spd="slow">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p:txBody>
          <a:bodyPr>
            <a:normAutofit fontScale="47500" lnSpcReduction="20000"/>
          </a:bodyPr>
          <a:lstStyle/>
          <a:p>
            <a:r>
              <a:rPr lang="ru-RU" b="1" dirty="0" smtClean="0"/>
              <a:t>Золотая осень.</a:t>
            </a:r>
            <a:endParaRPr lang="ru-RU" dirty="0" smtClean="0"/>
          </a:p>
          <a:p>
            <a:r>
              <a:rPr lang="ru-RU" dirty="0" smtClean="0"/>
              <a:t>Об осени часто говорят: золотая осень. Почему, догадаться нетрудно: листья на деревьях из зеленых перекрашиваются в самые разные оттенки золотого и золотистого. Желтая охра, красная медь, зеленоватая латунь, коричневая бронза, бледно-желтое и оранжево-желтое золото - эти цвета прежде всего напоминают об осени. Посмотришь на лес, который весь окрашен в такие оттенки и невольно подумаешь: да, золотая осень. Это действительно очень красивая пора, может быть, самая красивая в году. Во всяком случае, многие художники особенно любят писать именно осенние пейзажи. Эта тема дает им самый богатый выбор красок.</a:t>
            </a:r>
          </a:p>
          <a:p>
            <a:r>
              <a:rPr lang="ru-RU" dirty="0" smtClean="0"/>
              <a:t>Жаль, что пора эта совсем недолгая. Если календарная осень длится три месяца, то золотая осень - когда все деревья стоят желтые - всего две-три недели. И, вот порадовав глаз чистыми золотыми оттенками, листья вдруг начинают быстро осыпаться.</a:t>
            </a:r>
          </a:p>
          <a:p>
            <a:endParaRPr lang="ru-RU" dirty="0"/>
          </a:p>
        </p:txBody>
      </p:sp>
      <p:pic>
        <p:nvPicPr>
          <p:cNvPr id="5" name="Содержимое 4" descr="993019018.gif"/>
          <p:cNvPicPr>
            <a:picLocks noGrp="1" noChangeAspect="1"/>
          </p:cNvPicPr>
          <p:nvPr>
            <p:ph sz="half" idx="2"/>
          </p:nvPr>
        </p:nvPicPr>
        <p:blipFill>
          <a:blip r:embed="rId2"/>
          <a:stretch>
            <a:fillRect/>
          </a:stretch>
        </p:blipFill>
        <p:spPr>
          <a:xfrm>
            <a:off x="4572001" y="1857364"/>
            <a:ext cx="4122738" cy="3357585"/>
          </a:xfrm>
        </p:spPr>
      </p:pic>
      <p:sp>
        <p:nvSpPr>
          <p:cNvPr id="2" name="Заголовок 1"/>
          <p:cNvSpPr>
            <a:spLocks noGrp="1"/>
          </p:cNvSpPr>
          <p:nvPr>
            <p:ph type="title"/>
          </p:nvPr>
        </p:nvSpPr>
        <p:spPr/>
        <p:txBody>
          <a:bodyPr>
            <a:normAutofit fontScale="90000"/>
          </a:bodyPr>
          <a:lstStyle/>
          <a:p>
            <a:pPr algn="ctr"/>
            <a:r>
              <a:rPr lang="ru-RU" dirty="0" smtClean="0">
                <a:solidFill>
                  <a:schemeClr val="tx2">
                    <a:lumMod val="50000"/>
                  </a:schemeClr>
                </a:solidFill>
              </a:rPr>
              <a:t>Сочинение: Золотая осень</a:t>
            </a:r>
            <a:br>
              <a:rPr lang="ru-RU" dirty="0" smtClean="0">
                <a:solidFill>
                  <a:schemeClr val="tx2">
                    <a:lumMod val="50000"/>
                  </a:schemeClr>
                </a:solidFill>
              </a:rPr>
            </a:br>
            <a:r>
              <a:rPr lang="ru-RU" dirty="0" smtClean="0">
                <a:solidFill>
                  <a:schemeClr val="tx2">
                    <a:lumMod val="50000"/>
                  </a:schemeClr>
                </a:solidFill>
              </a:rPr>
              <a:t>Скорика Даниила.</a:t>
            </a:r>
            <a:endParaRPr lang="ru-RU" dirty="0">
              <a:solidFill>
                <a:schemeClr val="tx2">
                  <a:lumMod val="50000"/>
                </a:schemeClr>
              </a:solidFill>
            </a:endParaRPr>
          </a:p>
        </p:txBody>
      </p:sp>
    </p:spTree>
  </p:cSld>
  <p:clrMapOvr>
    <a:masterClrMapping/>
  </p:clrMapOvr>
  <p:transition spd="slow">
    <p:pull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1785926"/>
            <a:ext cx="7772400" cy="1975104"/>
          </a:xfrm>
        </p:spPr>
        <p:txBody>
          <a:bodyPr/>
          <a:lstStyle/>
          <a:p>
            <a:r>
              <a:rPr lang="ru-RU" sz="1200" dirty="0" smtClean="0">
                <a:latin typeface="Comic Sans MS" pitchFamily="66" charset="0"/>
              </a:rPr>
              <a:t>Осенью облетают все листья на деревьях. Землю покрывает сплошной ковёр из багряных, оранжевых, жёлтых листьев. Сквозь лысые макушки деревьев виднеется голубизна небес. ярко но уже не тепло светит солнце. </a:t>
            </a:r>
            <a:br>
              <a:rPr lang="ru-RU" sz="1200" dirty="0" smtClean="0">
                <a:latin typeface="Comic Sans MS" pitchFamily="66" charset="0"/>
              </a:rPr>
            </a:br>
            <a:r>
              <a:rPr lang="ru-RU" sz="1200" dirty="0" smtClean="0">
                <a:latin typeface="Comic Sans MS" pitchFamily="66" charset="0"/>
              </a:rPr>
              <a:t>Но вот скоро наступит октябрь. Станет дождливо. Листья </a:t>
            </a:r>
            <a:r>
              <a:rPr lang="ru-RU" sz="1200" dirty="0" smtClean="0">
                <a:latin typeface="Comic Sans MS" pitchFamily="66" charset="0"/>
              </a:rPr>
              <a:t>у</a:t>
            </a:r>
            <a:r>
              <a:rPr lang="ru-RU" sz="1200" dirty="0" smtClean="0">
                <a:latin typeface="Comic Sans MS" pitchFamily="66" charset="0"/>
              </a:rPr>
              <a:t>же не будут такими лёгкими и нельзя уже будет ими </a:t>
            </a:r>
            <a:r>
              <a:rPr lang="ru-RU" sz="1200" dirty="0" err="1" smtClean="0">
                <a:latin typeface="Comic Sans MS" pitchFamily="66" charset="0"/>
              </a:rPr>
              <a:t>пошуршать</a:t>
            </a:r>
            <a:r>
              <a:rPr lang="ru-RU" sz="1200" dirty="0" smtClean="0">
                <a:latin typeface="Comic Sans MS" pitchFamily="66" charset="0"/>
              </a:rPr>
              <a:t>. Они будут мокрыми, вялыми, сопревшими. Ударят первые морозы. никто уже не будет ходить в тот осенний парк, которым он был пару месяцев назад.</a:t>
            </a:r>
            <a:endParaRPr lang="ru-RU" sz="1200" dirty="0">
              <a:latin typeface="Comic Sans MS" pitchFamily="66" charset="0"/>
            </a:endParaRPr>
          </a:p>
        </p:txBody>
      </p:sp>
      <p:sp>
        <p:nvSpPr>
          <p:cNvPr id="3" name="Подзаголовок 2"/>
          <p:cNvSpPr>
            <a:spLocks noGrp="1"/>
          </p:cNvSpPr>
          <p:nvPr>
            <p:ph type="subTitle" idx="1"/>
          </p:nvPr>
        </p:nvSpPr>
        <p:spPr>
          <a:xfrm>
            <a:off x="642910" y="0"/>
            <a:ext cx="7772400" cy="1508760"/>
          </a:xfrm>
        </p:spPr>
        <p:txBody>
          <a:bodyPr>
            <a:normAutofit fontScale="92500"/>
          </a:bodyPr>
          <a:lstStyle/>
          <a:p>
            <a:pPr algn="ctr"/>
            <a:r>
              <a:rPr lang="ru-RU" sz="4400" dirty="0" smtClean="0"/>
              <a:t>Сочинение: Осенние листья. </a:t>
            </a:r>
          </a:p>
          <a:p>
            <a:pPr algn="ctr"/>
            <a:r>
              <a:rPr lang="ru-RU" sz="4400" dirty="0" smtClean="0"/>
              <a:t>Лукашов Максим.</a:t>
            </a:r>
            <a:endParaRPr lang="ru-RU" sz="4400" dirty="0"/>
          </a:p>
        </p:txBody>
      </p:sp>
      <p:pic>
        <p:nvPicPr>
          <p:cNvPr id="1026" name="Picture 2" descr="C:\Users\1\Desktop\Осень\48035.jpg"/>
          <p:cNvPicPr>
            <a:picLocks noChangeAspect="1" noChangeArrowheads="1"/>
          </p:cNvPicPr>
          <p:nvPr/>
        </p:nvPicPr>
        <p:blipFill>
          <a:blip r:embed="rId2"/>
          <a:srcRect/>
          <a:stretch>
            <a:fillRect/>
          </a:stretch>
        </p:blipFill>
        <p:spPr bwMode="auto">
          <a:xfrm>
            <a:off x="2714612" y="4000504"/>
            <a:ext cx="4000528" cy="2662851"/>
          </a:xfrm>
          <a:prstGeom prst="rect">
            <a:avLst/>
          </a:prstGeom>
          <a:noFill/>
        </p:spPr>
      </p:pic>
    </p:spTree>
  </p:cSld>
  <p:clrMapOvr>
    <a:masterClrMapping/>
  </p:clrMapOvr>
  <p:transition spd="slow">
    <p:newsfla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http://www.stihi-rus.ru/deti/osen.htm</a:t>
            </a:r>
            <a:br>
              <a:rPr lang="ru-RU" dirty="0" smtClean="0"/>
            </a:br>
            <a:endParaRPr lang="ru-RU" dirty="0"/>
          </a:p>
        </p:txBody>
      </p:sp>
    </p:spTree>
  </p:cSld>
  <p:clrMapOvr>
    <a:masterClrMapping/>
  </p:clrMapOvr>
  <p:transition spd="slow">
    <p:wheel spokes="2"/>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35</TotalTime>
  <Words>228</Words>
  <Application>Microsoft Office PowerPoint</Application>
  <PresentationFormat>Экран (4:3)</PresentationFormat>
  <Paragraphs>15</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Открытая</vt:lpstr>
      <vt:lpstr>Творческая работа по русскому языку и информатике Выполнили: Лукашов Максим и Скорик Даниил Ученики 6б класса Учитель русского языка: И.я. Волосухина. Учитель информатики:Голубева Л.И.  </vt:lpstr>
      <vt:lpstr>Слайд 2</vt:lpstr>
      <vt:lpstr>Сочинение: Золотая осень Скорика Даниила.</vt:lpstr>
      <vt:lpstr>Осенью облетают все листья на деревьях. Землю покрывает сплошной ковёр из багряных, оранжевых, жёлтых листьев. Сквозь лысые макушки деревьев виднеется голубизна небес. ярко но уже не тепло светит солнце.  Но вот скоро наступит октябрь. Станет дождливо. Листья уже не будут такими лёгкими и нельзя уже будет ими пошуршать. Они будут мокрыми, вялыми, сопревшими. Ударят первые морозы. никто уже не будет ходить в тот осенний парк, которым он был пару месяцев назад.</vt:lpstr>
      <vt:lpstr>http://www.stihi-rus.ru/deti/osen.htm </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Творческая работа по русскому языку и  Выполнили: Лукашов Максим и Скорик Даниил Ученики 6б класса Ученик</dc:title>
  <dc:creator>1</dc:creator>
  <cp:lastModifiedBy>1</cp:lastModifiedBy>
  <cp:revision>4</cp:revision>
  <dcterms:created xsi:type="dcterms:W3CDTF">2013-09-24T06:04:34Z</dcterms:created>
  <dcterms:modified xsi:type="dcterms:W3CDTF">2013-09-24T06:39:52Z</dcterms:modified>
</cp:coreProperties>
</file>