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  <p:sldMasterId id="2147483877" r:id="rId2"/>
  </p:sldMasterIdLst>
  <p:sldIdLst>
    <p:sldId id="280" r:id="rId3"/>
    <p:sldId id="282" r:id="rId4"/>
    <p:sldId id="285" r:id="rId5"/>
    <p:sldId id="269" r:id="rId6"/>
    <p:sldId id="260" r:id="rId7"/>
    <p:sldId id="279" r:id="rId8"/>
    <p:sldId id="266" r:id="rId9"/>
    <p:sldId id="277" r:id="rId10"/>
    <p:sldId id="274" r:id="rId11"/>
    <p:sldId id="287" r:id="rId12"/>
    <p:sldId id="286" r:id="rId13"/>
    <p:sldId id="275" r:id="rId14"/>
    <p:sldId id="276" r:id="rId15"/>
    <p:sldId id="268" r:id="rId16"/>
    <p:sldId id="288" r:id="rId17"/>
    <p:sldId id="265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009900"/>
    <a:srgbClr val="FFEF66"/>
    <a:srgbClr val="F8F2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615" autoAdjust="0"/>
    <p:restoredTop sz="86408" autoAdjust="0"/>
  </p:normalViewPr>
  <p:slideViewPr>
    <p:cSldViewPr>
      <p:cViewPr varScale="1">
        <p:scale>
          <a:sx n="95" d="100"/>
          <a:sy n="95" d="100"/>
        </p:scale>
        <p:origin x="-1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2084388" y="296863"/>
            <a:ext cx="6823075" cy="5353050"/>
            <a:chOff x="1313" y="187"/>
            <a:chExt cx="4298" cy="3372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2194" y="601"/>
              <a:ext cx="596" cy="447"/>
              <a:chOff x="0" y="0"/>
              <a:chExt cx="768" cy="576"/>
            </a:xfrm>
          </p:grpSpPr>
          <p:sp>
            <p:nvSpPr>
              <p:cNvPr id="135" name="Oval 4"/>
              <p:cNvSpPr>
                <a:spLocks noChangeArrowheads="1"/>
              </p:cNvSpPr>
              <p:nvPr/>
            </p:nvSpPr>
            <p:spPr bwMode="hidden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6" name="Oval 5"/>
              <p:cNvSpPr>
                <a:spLocks noChangeArrowheads="1"/>
              </p:cNvSpPr>
              <p:nvPr/>
            </p:nvSpPr>
            <p:spPr bwMode="hidden">
              <a:xfrm>
                <a:off x="276" y="253"/>
                <a:ext cx="187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1312" y="186"/>
              <a:ext cx="4299" cy="3369"/>
              <a:chOff x="0" y="5"/>
              <a:chExt cx="5533" cy="4336"/>
            </a:xfrm>
          </p:grpSpPr>
          <p:grpSp>
            <p:nvGrpSpPr>
              <p:cNvPr id="22" name="Group 7"/>
              <p:cNvGrpSpPr>
                <a:grpSpLocks/>
              </p:cNvGrpSpPr>
              <p:nvPr/>
            </p:nvGrpSpPr>
            <p:grpSpPr bwMode="auto">
              <a:xfrm>
                <a:off x="0" y="5"/>
                <a:ext cx="5470" cy="4336"/>
                <a:chOff x="0" y="5"/>
                <a:chExt cx="5470" cy="4336"/>
              </a:xfrm>
            </p:grpSpPr>
            <p:grpSp>
              <p:nvGrpSpPr>
                <p:cNvPr id="33" name="Group 8"/>
                <p:cNvGrpSpPr>
                  <a:grpSpLocks/>
                </p:cNvGrpSpPr>
                <p:nvPr/>
              </p:nvGrpSpPr>
              <p:grpSpPr bwMode="auto">
                <a:xfrm>
                  <a:off x="1339" y="788"/>
                  <a:ext cx="2919" cy="2149"/>
                  <a:chOff x="1265" y="816"/>
                  <a:chExt cx="2919" cy="2149"/>
                </a:xfrm>
              </p:grpSpPr>
              <p:sp>
                <p:nvSpPr>
                  <p:cNvPr id="133" name="Oval 9"/>
                  <p:cNvSpPr>
                    <a:spLocks noChangeArrowheads="1"/>
                  </p:cNvSpPr>
                  <p:nvPr/>
                </p:nvSpPr>
                <p:spPr bwMode="hidden">
                  <a:xfrm>
                    <a:off x="1265" y="816"/>
                    <a:ext cx="2919" cy="2149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chemeClr val="bg2"/>
                      </a:gs>
                      <a:gs pos="100000">
                        <a:schemeClr val="bg1"/>
                      </a:gs>
                    </a:gsLst>
                    <a:path path="shape">
                      <a:fillToRect l="50000" t="50000" r="50000" b="50000"/>
                    </a:path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134" name="Oval 10"/>
                  <p:cNvSpPr>
                    <a:spLocks noChangeArrowheads="1"/>
                  </p:cNvSpPr>
                  <p:nvPr/>
                </p:nvSpPr>
                <p:spPr bwMode="hidden">
                  <a:xfrm>
                    <a:off x="2379" y="1604"/>
                    <a:ext cx="578" cy="403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bg2"/>
                      </a:gs>
                    </a:gsLst>
                    <a:path path="shape">
                      <a:fillToRect l="50000" t="50000" r="50000" b="50000"/>
                    </a:path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34" name="Group 11"/>
                <p:cNvGrpSpPr>
                  <a:grpSpLocks/>
                </p:cNvGrpSpPr>
                <p:nvPr/>
              </p:nvGrpSpPr>
              <p:grpSpPr bwMode="auto">
                <a:xfrm>
                  <a:off x="0" y="5"/>
                  <a:ext cx="5470" cy="4336"/>
                  <a:chOff x="0" y="5"/>
                  <a:chExt cx="5470" cy="4336"/>
                </a:xfrm>
              </p:grpSpPr>
              <p:grpSp>
                <p:nvGrpSpPr>
                  <p:cNvPr id="35" name="Group 12"/>
                  <p:cNvGrpSpPr>
                    <a:grpSpLocks/>
                  </p:cNvGrpSpPr>
                  <p:nvPr/>
                </p:nvGrpSpPr>
                <p:grpSpPr bwMode="auto">
                  <a:xfrm>
                    <a:off x="3544" y="1504"/>
                    <a:ext cx="1259" cy="2323"/>
                    <a:chOff x="3470" y="1532"/>
                    <a:chExt cx="1259" cy="2323"/>
                  </a:xfrm>
                </p:grpSpPr>
                <p:sp>
                  <p:nvSpPr>
                    <p:cNvPr id="131" name="Freeform 13"/>
                    <p:cNvSpPr>
                      <a:spLocks/>
                    </p:cNvSpPr>
                    <p:nvPr/>
                  </p:nvSpPr>
                  <p:spPr bwMode="hidden">
                    <a:xfrm rot="2711884">
                      <a:off x="2764" y="2238"/>
                      <a:ext cx="1725" cy="313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32" name="Freeform 14"/>
                    <p:cNvSpPr>
                      <a:spLocks/>
                    </p:cNvSpPr>
                    <p:nvPr/>
                  </p:nvSpPr>
                  <p:spPr bwMode="hidden">
                    <a:xfrm rot="2711884">
                      <a:off x="4022" y="3148"/>
                      <a:ext cx="924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36" name="Group 15"/>
                  <p:cNvGrpSpPr>
                    <a:grpSpLocks/>
                  </p:cNvGrpSpPr>
                  <p:nvPr/>
                </p:nvGrpSpPr>
                <p:grpSpPr bwMode="auto">
                  <a:xfrm>
                    <a:off x="2938" y="1990"/>
                    <a:ext cx="2462" cy="1332"/>
                    <a:chOff x="2864" y="2018"/>
                    <a:chExt cx="2462" cy="1332"/>
                  </a:xfrm>
                </p:grpSpPr>
                <p:sp>
                  <p:nvSpPr>
                    <p:cNvPr id="129" name="Freeform 16"/>
                    <p:cNvSpPr>
                      <a:spLocks/>
                    </p:cNvSpPr>
                    <p:nvPr/>
                  </p:nvSpPr>
                  <p:spPr bwMode="hidden">
                    <a:xfrm rot="2104081">
                      <a:off x="2864" y="2018"/>
                      <a:ext cx="1813" cy="34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30" name="Freeform 17"/>
                    <p:cNvSpPr>
                      <a:spLocks/>
                    </p:cNvSpPr>
                    <p:nvPr/>
                  </p:nvSpPr>
                  <p:spPr bwMode="hidden">
                    <a:xfrm rot="2104081">
                      <a:off x="4352" y="2805"/>
                      <a:ext cx="974" cy="545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37" name="Group 18"/>
                  <p:cNvGrpSpPr>
                    <a:grpSpLocks/>
                  </p:cNvGrpSpPr>
                  <p:nvPr/>
                </p:nvGrpSpPr>
                <p:grpSpPr bwMode="auto">
                  <a:xfrm>
                    <a:off x="2970" y="1802"/>
                    <a:ext cx="2478" cy="1065"/>
                    <a:chOff x="2896" y="1830"/>
                    <a:chExt cx="2478" cy="1065"/>
                  </a:xfrm>
                </p:grpSpPr>
                <p:sp>
                  <p:nvSpPr>
                    <p:cNvPr id="127" name="Freeform 19"/>
                    <p:cNvSpPr>
                      <a:spLocks/>
                    </p:cNvSpPr>
                    <p:nvPr/>
                  </p:nvSpPr>
                  <p:spPr bwMode="hidden">
                    <a:xfrm rot="1582915">
                      <a:off x="2896" y="1830"/>
                      <a:ext cx="1736" cy="304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28" name="Freeform 20"/>
                    <p:cNvSpPr>
                      <a:spLocks/>
                    </p:cNvSpPr>
                    <p:nvPr/>
                  </p:nvSpPr>
                  <p:spPr bwMode="hidden">
                    <a:xfrm rot="1582915">
                      <a:off x="4442" y="2419"/>
                      <a:ext cx="932" cy="47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38" name="Group 21"/>
                  <p:cNvGrpSpPr>
                    <a:grpSpLocks/>
                  </p:cNvGrpSpPr>
                  <p:nvPr/>
                </p:nvGrpSpPr>
                <p:grpSpPr bwMode="auto">
                  <a:xfrm>
                    <a:off x="2998" y="1608"/>
                    <a:ext cx="2472" cy="927"/>
                    <a:chOff x="2924" y="1636"/>
                    <a:chExt cx="2472" cy="927"/>
                  </a:xfrm>
                </p:grpSpPr>
                <p:sp>
                  <p:nvSpPr>
                    <p:cNvPr id="125" name="Freeform 22"/>
                    <p:cNvSpPr>
                      <a:spLocks/>
                    </p:cNvSpPr>
                    <p:nvPr/>
                  </p:nvSpPr>
                  <p:spPr bwMode="hidden">
                    <a:xfrm rot="1080363">
                      <a:off x="2924" y="1636"/>
                      <a:ext cx="1677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26" name="Freeform 23"/>
                    <p:cNvSpPr>
                      <a:spLocks/>
                    </p:cNvSpPr>
                    <p:nvPr/>
                  </p:nvSpPr>
                  <p:spPr bwMode="hidden">
                    <a:xfrm rot="1080363">
                      <a:off x="4495" y="2036"/>
                      <a:ext cx="901" cy="527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39" name="Group 24"/>
                  <p:cNvGrpSpPr>
                    <a:grpSpLocks/>
                  </p:cNvGrpSpPr>
                  <p:nvPr/>
                </p:nvGrpSpPr>
                <p:grpSpPr bwMode="auto">
                  <a:xfrm>
                    <a:off x="3032" y="1385"/>
                    <a:ext cx="2341" cy="657"/>
                    <a:chOff x="2958" y="1413"/>
                    <a:chExt cx="2341" cy="657"/>
                  </a:xfrm>
                </p:grpSpPr>
                <p:sp>
                  <p:nvSpPr>
                    <p:cNvPr id="123" name="Freeform 25"/>
                    <p:cNvSpPr>
                      <a:spLocks/>
                    </p:cNvSpPr>
                    <p:nvPr/>
                  </p:nvSpPr>
                  <p:spPr bwMode="hidden">
                    <a:xfrm rot="463793">
                      <a:off x="2958" y="1413"/>
                      <a:ext cx="1544" cy="313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24" name="Freeform 26"/>
                    <p:cNvSpPr>
                      <a:spLocks/>
                    </p:cNvSpPr>
                    <p:nvPr/>
                  </p:nvSpPr>
                  <p:spPr bwMode="hidden">
                    <a:xfrm rot="463793">
                      <a:off x="4469" y="1581"/>
                      <a:ext cx="830" cy="48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0" name="Group 27"/>
                  <p:cNvGrpSpPr>
                    <a:grpSpLocks/>
                  </p:cNvGrpSpPr>
                  <p:nvPr/>
                </p:nvGrpSpPr>
                <p:grpSpPr bwMode="auto">
                  <a:xfrm>
                    <a:off x="3057" y="1242"/>
                    <a:ext cx="2150" cy="341"/>
                    <a:chOff x="2983" y="1270"/>
                    <a:chExt cx="2150" cy="341"/>
                  </a:xfrm>
                </p:grpSpPr>
                <p:sp>
                  <p:nvSpPr>
                    <p:cNvPr id="121" name="Freeform 28"/>
                    <p:cNvSpPr>
                      <a:spLocks/>
                    </p:cNvSpPr>
                    <p:nvPr/>
                  </p:nvSpPr>
                  <p:spPr bwMode="hidden">
                    <a:xfrm rot="-84182">
                      <a:off x="2983" y="1291"/>
                      <a:ext cx="1404" cy="219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22" name="Freeform 29"/>
                    <p:cNvSpPr>
                      <a:spLocks/>
                    </p:cNvSpPr>
                    <p:nvPr/>
                  </p:nvSpPr>
                  <p:spPr bwMode="hidden">
                    <a:xfrm rot="-84182">
                      <a:off x="4379" y="1270"/>
                      <a:ext cx="754" cy="341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1" name="Group 30"/>
                  <p:cNvGrpSpPr>
                    <a:grpSpLocks/>
                  </p:cNvGrpSpPr>
                  <p:nvPr/>
                </p:nvGrpSpPr>
                <p:grpSpPr bwMode="auto">
                  <a:xfrm>
                    <a:off x="3012" y="891"/>
                    <a:ext cx="1879" cy="424"/>
                    <a:chOff x="2938" y="919"/>
                    <a:chExt cx="1879" cy="424"/>
                  </a:xfrm>
                </p:grpSpPr>
                <p:sp>
                  <p:nvSpPr>
                    <p:cNvPr id="119" name="Freeform 31"/>
                    <p:cNvSpPr>
                      <a:spLocks/>
                    </p:cNvSpPr>
                    <p:nvPr/>
                  </p:nvSpPr>
                  <p:spPr bwMode="hidden">
                    <a:xfrm rot="-802576">
                      <a:off x="2938" y="1128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20" name="Freeform 32"/>
                    <p:cNvSpPr>
                      <a:spLocks/>
                    </p:cNvSpPr>
                    <p:nvPr/>
                  </p:nvSpPr>
                  <p:spPr bwMode="hidden">
                    <a:xfrm rot="-802576">
                      <a:off x="4155" y="919"/>
                      <a:ext cx="662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2" name="Group 33"/>
                  <p:cNvGrpSpPr>
                    <a:grpSpLocks/>
                  </p:cNvGrpSpPr>
                  <p:nvPr/>
                </p:nvGrpSpPr>
                <p:grpSpPr bwMode="auto">
                  <a:xfrm>
                    <a:off x="710" y="1627"/>
                    <a:ext cx="1257" cy="2321"/>
                    <a:chOff x="636" y="1655"/>
                    <a:chExt cx="1257" cy="2321"/>
                  </a:xfrm>
                </p:grpSpPr>
                <p:sp>
                  <p:nvSpPr>
                    <p:cNvPr id="117" name="Freeform 34"/>
                    <p:cNvSpPr>
                      <a:spLocks/>
                    </p:cNvSpPr>
                    <p:nvPr/>
                  </p:nvSpPr>
                  <p:spPr bwMode="hidden">
                    <a:xfrm rot="18888116" flipH="1">
                      <a:off x="876" y="2359"/>
                      <a:ext cx="1722" cy="313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18" name="Freeform 35"/>
                    <p:cNvSpPr>
                      <a:spLocks/>
                    </p:cNvSpPr>
                    <p:nvPr/>
                  </p:nvSpPr>
                  <p:spPr bwMode="hidden">
                    <a:xfrm rot="18888116" flipH="1">
                      <a:off x="419" y="3269"/>
                      <a:ext cx="924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3" name="Group 36"/>
                  <p:cNvGrpSpPr>
                    <a:grpSpLocks/>
                  </p:cNvGrpSpPr>
                  <p:nvPr/>
                </p:nvGrpSpPr>
                <p:grpSpPr bwMode="auto">
                  <a:xfrm>
                    <a:off x="69" y="2169"/>
                    <a:ext cx="2461" cy="1333"/>
                    <a:chOff x="-5" y="2197"/>
                    <a:chExt cx="2461" cy="1333"/>
                  </a:xfrm>
                </p:grpSpPr>
                <p:sp>
                  <p:nvSpPr>
                    <p:cNvPr id="115" name="Freeform 37"/>
                    <p:cNvSpPr>
                      <a:spLocks/>
                    </p:cNvSpPr>
                    <p:nvPr/>
                  </p:nvSpPr>
                  <p:spPr bwMode="hidden">
                    <a:xfrm rot="19495919" flipH="1">
                      <a:off x="644" y="2197"/>
                      <a:ext cx="1812" cy="34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16" name="Freeform 38"/>
                    <p:cNvSpPr>
                      <a:spLocks/>
                    </p:cNvSpPr>
                    <p:nvPr/>
                  </p:nvSpPr>
                  <p:spPr bwMode="hidden">
                    <a:xfrm rot="19495919" flipH="1">
                      <a:off x="-5" y="2984"/>
                      <a:ext cx="973" cy="54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4" name="Group 39"/>
                  <p:cNvGrpSpPr>
                    <a:grpSpLocks/>
                  </p:cNvGrpSpPr>
                  <p:nvPr/>
                </p:nvGrpSpPr>
                <p:grpSpPr bwMode="auto">
                  <a:xfrm>
                    <a:off x="22" y="1979"/>
                    <a:ext cx="2477" cy="1063"/>
                    <a:chOff x="-52" y="2007"/>
                    <a:chExt cx="2477" cy="1063"/>
                  </a:xfrm>
                </p:grpSpPr>
                <p:sp>
                  <p:nvSpPr>
                    <p:cNvPr id="113" name="Freeform 40"/>
                    <p:cNvSpPr>
                      <a:spLocks/>
                    </p:cNvSpPr>
                    <p:nvPr/>
                  </p:nvSpPr>
                  <p:spPr bwMode="hidden">
                    <a:xfrm rot="20017085" flipH="1">
                      <a:off x="689" y="2007"/>
                      <a:ext cx="1736" cy="304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14" name="Freeform 41"/>
                    <p:cNvSpPr>
                      <a:spLocks/>
                    </p:cNvSpPr>
                    <p:nvPr/>
                  </p:nvSpPr>
                  <p:spPr bwMode="hidden">
                    <a:xfrm rot="20017085" flipH="1">
                      <a:off x="-52" y="2594"/>
                      <a:ext cx="932" cy="47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5" name="Group 42"/>
                  <p:cNvGrpSpPr>
                    <a:grpSpLocks/>
                  </p:cNvGrpSpPr>
                  <p:nvPr/>
                </p:nvGrpSpPr>
                <p:grpSpPr bwMode="auto">
                  <a:xfrm>
                    <a:off x="0" y="1784"/>
                    <a:ext cx="2472" cy="928"/>
                    <a:chOff x="-74" y="1812"/>
                    <a:chExt cx="2472" cy="928"/>
                  </a:xfrm>
                </p:grpSpPr>
                <p:sp>
                  <p:nvSpPr>
                    <p:cNvPr id="111" name="Freeform 43"/>
                    <p:cNvSpPr>
                      <a:spLocks/>
                    </p:cNvSpPr>
                    <p:nvPr/>
                  </p:nvSpPr>
                  <p:spPr bwMode="hidden">
                    <a:xfrm rot="20519637" flipH="1">
                      <a:off x="721" y="1812"/>
                      <a:ext cx="1677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12" name="Freeform 44"/>
                    <p:cNvSpPr>
                      <a:spLocks/>
                    </p:cNvSpPr>
                    <p:nvPr/>
                  </p:nvSpPr>
                  <p:spPr bwMode="hidden">
                    <a:xfrm rot="20519637" flipH="1">
                      <a:off x="-74" y="2213"/>
                      <a:ext cx="901" cy="527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6" name="Group 45"/>
                  <p:cNvGrpSpPr>
                    <a:grpSpLocks/>
                  </p:cNvGrpSpPr>
                  <p:nvPr/>
                </p:nvGrpSpPr>
                <p:grpSpPr bwMode="auto">
                  <a:xfrm>
                    <a:off x="97" y="1562"/>
                    <a:ext cx="2339" cy="657"/>
                    <a:chOff x="23" y="1590"/>
                    <a:chExt cx="2339" cy="657"/>
                  </a:xfrm>
                </p:grpSpPr>
                <p:sp>
                  <p:nvSpPr>
                    <p:cNvPr id="109" name="Freeform 46"/>
                    <p:cNvSpPr>
                      <a:spLocks/>
                    </p:cNvSpPr>
                    <p:nvPr/>
                  </p:nvSpPr>
                  <p:spPr bwMode="hidden">
                    <a:xfrm rot="21136207" flipH="1">
                      <a:off x="818" y="1590"/>
                      <a:ext cx="1544" cy="313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10" name="Freeform 47"/>
                    <p:cNvSpPr>
                      <a:spLocks/>
                    </p:cNvSpPr>
                    <p:nvPr/>
                  </p:nvSpPr>
                  <p:spPr bwMode="hidden">
                    <a:xfrm rot="21136207" flipH="1">
                      <a:off x="23" y="1758"/>
                      <a:ext cx="830" cy="48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7" name="Group 48"/>
                  <p:cNvGrpSpPr>
                    <a:grpSpLocks/>
                  </p:cNvGrpSpPr>
                  <p:nvPr/>
                </p:nvGrpSpPr>
                <p:grpSpPr bwMode="auto">
                  <a:xfrm>
                    <a:off x="263" y="1416"/>
                    <a:ext cx="2150" cy="345"/>
                    <a:chOff x="189" y="1444"/>
                    <a:chExt cx="2150" cy="345"/>
                  </a:xfrm>
                </p:grpSpPr>
                <p:sp>
                  <p:nvSpPr>
                    <p:cNvPr id="107" name="Freeform 49"/>
                    <p:cNvSpPr>
                      <a:spLocks/>
                    </p:cNvSpPr>
                    <p:nvPr/>
                  </p:nvSpPr>
                  <p:spPr bwMode="hidden">
                    <a:xfrm rot="84182" flipH="1">
                      <a:off x="935" y="1465"/>
                      <a:ext cx="1404" cy="219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08" name="Freeform 50"/>
                    <p:cNvSpPr>
                      <a:spLocks/>
                    </p:cNvSpPr>
                    <p:nvPr/>
                  </p:nvSpPr>
                  <p:spPr bwMode="hidden">
                    <a:xfrm rot="84182" flipH="1">
                      <a:off x="189" y="1444"/>
                      <a:ext cx="754" cy="345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8" name="Group 51"/>
                  <p:cNvGrpSpPr>
                    <a:grpSpLocks/>
                  </p:cNvGrpSpPr>
                  <p:nvPr/>
                </p:nvGrpSpPr>
                <p:grpSpPr bwMode="auto">
                  <a:xfrm>
                    <a:off x="579" y="1066"/>
                    <a:ext cx="1879" cy="427"/>
                    <a:chOff x="505" y="1094"/>
                    <a:chExt cx="1879" cy="427"/>
                  </a:xfrm>
                </p:grpSpPr>
                <p:sp>
                  <p:nvSpPr>
                    <p:cNvPr id="105" name="Freeform 52"/>
                    <p:cNvSpPr>
                      <a:spLocks/>
                    </p:cNvSpPr>
                    <p:nvPr/>
                  </p:nvSpPr>
                  <p:spPr bwMode="hidden">
                    <a:xfrm rot="802576" flipH="1">
                      <a:off x="1151" y="1306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06" name="Freeform 53"/>
                    <p:cNvSpPr>
                      <a:spLocks/>
                    </p:cNvSpPr>
                    <p:nvPr/>
                  </p:nvSpPr>
                  <p:spPr bwMode="hidden">
                    <a:xfrm rot="802576" flipH="1">
                      <a:off x="505" y="1094"/>
                      <a:ext cx="662" cy="341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9" name="Group 54"/>
                  <p:cNvGrpSpPr>
                    <a:grpSpLocks/>
                  </p:cNvGrpSpPr>
                  <p:nvPr/>
                </p:nvGrpSpPr>
                <p:grpSpPr bwMode="auto">
                  <a:xfrm>
                    <a:off x="690" y="873"/>
                    <a:ext cx="1849" cy="552"/>
                    <a:chOff x="616" y="901"/>
                    <a:chExt cx="1849" cy="552"/>
                  </a:xfrm>
                </p:grpSpPr>
                <p:sp>
                  <p:nvSpPr>
                    <p:cNvPr id="103" name="Freeform 55"/>
                    <p:cNvSpPr>
                      <a:spLocks/>
                    </p:cNvSpPr>
                    <p:nvPr/>
                  </p:nvSpPr>
                  <p:spPr bwMode="hidden">
                    <a:xfrm rot="1277471" flipH="1">
                      <a:off x="1232" y="1238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04" name="Freeform 56"/>
                    <p:cNvSpPr>
                      <a:spLocks/>
                    </p:cNvSpPr>
                    <p:nvPr/>
                  </p:nvSpPr>
                  <p:spPr bwMode="hidden">
                    <a:xfrm rot="1277471" flipH="1">
                      <a:off x="616" y="901"/>
                      <a:ext cx="662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50" name="Group 57"/>
                  <p:cNvGrpSpPr>
                    <a:grpSpLocks/>
                  </p:cNvGrpSpPr>
                  <p:nvPr/>
                </p:nvGrpSpPr>
                <p:grpSpPr bwMode="auto">
                  <a:xfrm>
                    <a:off x="911" y="590"/>
                    <a:ext cx="1767" cy="741"/>
                    <a:chOff x="911" y="590"/>
                    <a:chExt cx="1767" cy="741"/>
                  </a:xfrm>
                </p:grpSpPr>
                <p:sp>
                  <p:nvSpPr>
                    <p:cNvPr id="101" name="Freeform 58"/>
                    <p:cNvSpPr>
                      <a:spLocks/>
                    </p:cNvSpPr>
                    <p:nvPr/>
                  </p:nvSpPr>
                  <p:spPr bwMode="hidden">
                    <a:xfrm rot="2028410" flipH="1">
                      <a:off x="1445" y="1116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02" name="Freeform 59"/>
                    <p:cNvSpPr>
                      <a:spLocks/>
                    </p:cNvSpPr>
                    <p:nvPr/>
                  </p:nvSpPr>
                  <p:spPr bwMode="hidden">
                    <a:xfrm rot="2028410" flipH="1">
                      <a:off x="911" y="590"/>
                      <a:ext cx="662" cy="337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51" name="Group 60"/>
                  <p:cNvGrpSpPr>
                    <a:grpSpLocks/>
                  </p:cNvGrpSpPr>
                  <p:nvPr/>
                </p:nvGrpSpPr>
                <p:grpSpPr bwMode="auto">
                  <a:xfrm>
                    <a:off x="1120" y="303"/>
                    <a:ext cx="1693" cy="889"/>
                    <a:chOff x="1120" y="303"/>
                    <a:chExt cx="1693" cy="889"/>
                  </a:xfrm>
                </p:grpSpPr>
                <p:sp>
                  <p:nvSpPr>
                    <p:cNvPr id="99" name="Freeform 61"/>
                    <p:cNvSpPr>
                      <a:spLocks/>
                    </p:cNvSpPr>
                    <p:nvPr/>
                  </p:nvSpPr>
                  <p:spPr bwMode="hidden">
                    <a:xfrm rot="2664424" flipH="1">
                      <a:off x="1562" y="977"/>
                      <a:ext cx="1251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00" name="Freeform 62"/>
                    <p:cNvSpPr>
                      <a:spLocks/>
                    </p:cNvSpPr>
                    <p:nvPr/>
                  </p:nvSpPr>
                  <p:spPr bwMode="hidden">
                    <a:xfrm rot="2664424" flipH="1">
                      <a:off x="1120" y="303"/>
                      <a:ext cx="672" cy="33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52" name="Group 63"/>
                  <p:cNvGrpSpPr>
                    <a:grpSpLocks/>
                  </p:cNvGrpSpPr>
                  <p:nvPr/>
                </p:nvGrpSpPr>
                <p:grpSpPr bwMode="auto">
                  <a:xfrm>
                    <a:off x="1709" y="70"/>
                    <a:ext cx="777" cy="1521"/>
                    <a:chOff x="1635" y="98"/>
                    <a:chExt cx="777" cy="1521"/>
                  </a:xfrm>
                </p:grpSpPr>
                <p:sp>
                  <p:nvSpPr>
                    <p:cNvPr id="97" name="Freeform 64"/>
                    <p:cNvSpPr>
                      <a:spLocks/>
                    </p:cNvSpPr>
                    <p:nvPr/>
                  </p:nvSpPr>
                  <p:spPr bwMode="hidden">
                    <a:xfrm rot="3473776" flipH="1">
                      <a:off x="1754" y="960"/>
                      <a:ext cx="1102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98" name="Freeform 65"/>
                    <p:cNvSpPr>
                      <a:spLocks/>
                    </p:cNvSpPr>
                    <p:nvPr/>
                  </p:nvSpPr>
                  <p:spPr bwMode="hidden">
                    <a:xfrm rot="3473776" flipH="1">
                      <a:off x="1508" y="225"/>
                      <a:ext cx="591" cy="33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53" name="Group 66"/>
                  <p:cNvGrpSpPr>
                    <a:grpSpLocks/>
                  </p:cNvGrpSpPr>
                  <p:nvPr/>
                </p:nvGrpSpPr>
                <p:grpSpPr bwMode="auto">
                  <a:xfrm>
                    <a:off x="2009" y="5"/>
                    <a:ext cx="635" cy="1534"/>
                    <a:chOff x="1935" y="33"/>
                    <a:chExt cx="635" cy="1534"/>
                  </a:xfrm>
                </p:grpSpPr>
                <p:sp>
                  <p:nvSpPr>
                    <p:cNvPr id="95" name="Freeform 67"/>
                    <p:cNvSpPr>
                      <a:spLocks/>
                    </p:cNvSpPr>
                    <p:nvPr/>
                  </p:nvSpPr>
                  <p:spPr bwMode="hidden">
                    <a:xfrm rot="4126480" flipH="1">
                      <a:off x="1932" y="929"/>
                      <a:ext cx="1061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96" name="Freeform 68"/>
                    <p:cNvSpPr>
                      <a:spLocks/>
                    </p:cNvSpPr>
                    <p:nvPr/>
                  </p:nvSpPr>
                  <p:spPr bwMode="hidden">
                    <a:xfrm rot="4126480" flipH="1">
                      <a:off x="1819" y="149"/>
                      <a:ext cx="570" cy="337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54" name="Group 69"/>
                  <p:cNvGrpSpPr>
                    <a:grpSpLocks/>
                  </p:cNvGrpSpPr>
                  <p:nvPr/>
                </p:nvGrpSpPr>
                <p:grpSpPr bwMode="auto">
                  <a:xfrm>
                    <a:off x="2896" y="644"/>
                    <a:ext cx="1846" cy="566"/>
                    <a:chOff x="2822" y="672"/>
                    <a:chExt cx="1846" cy="566"/>
                  </a:xfrm>
                </p:grpSpPr>
                <p:sp>
                  <p:nvSpPr>
                    <p:cNvPr id="93" name="Freeform 70"/>
                    <p:cNvSpPr>
                      <a:spLocks/>
                    </p:cNvSpPr>
                    <p:nvPr/>
                  </p:nvSpPr>
                  <p:spPr bwMode="hidden">
                    <a:xfrm rot="-1325434">
                      <a:off x="2822" y="1023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94" name="Freeform 71"/>
                    <p:cNvSpPr>
                      <a:spLocks/>
                    </p:cNvSpPr>
                    <p:nvPr/>
                  </p:nvSpPr>
                  <p:spPr bwMode="hidden">
                    <a:xfrm rot="-1325434">
                      <a:off x="4005" y="672"/>
                      <a:ext cx="663" cy="34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55" name="Group 72"/>
                  <p:cNvGrpSpPr>
                    <a:grpSpLocks/>
                  </p:cNvGrpSpPr>
                  <p:nvPr/>
                </p:nvGrpSpPr>
                <p:grpSpPr bwMode="auto">
                  <a:xfrm>
                    <a:off x="2757" y="416"/>
                    <a:ext cx="1783" cy="717"/>
                    <a:chOff x="2683" y="444"/>
                    <a:chExt cx="1783" cy="717"/>
                  </a:xfrm>
                </p:grpSpPr>
                <p:sp>
                  <p:nvSpPr>
                    <p:cNvPr id="91" name="Freeform 73"/>
                    <p:cNvSpPr>
                      <a:spLocks/>
                    </p:cNvSpPr>
                    <p:nvPr/>
                  </p:nvSpPr>
                  <p:spPr bwMode="hidden">
                    <a:xfrm rot="-1921064">
                      <a:off x="2683" y="946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92" name="Freeform 74"/>
                    <p:cNvSpPr>
                      <a:spLocks/>
                    </p:cNvSpPr>
                    <p:nvPr/>
                  </p:nvSpPr>
                  <p:spPr bwMode="hidden">
                    <a:xfrm rot="-1921064">
                      <a:off x="3803" y="444"/>
                      <a:ext cx="663" cy="33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sp>
                <p:nvSpPr>
                  <p:cNvPr id="56" name="Freeform 75"/>
                  <p:cNvSpPr>
                    <a:spLocks/>
                  </p:cNvSpPr>
                  <p:nvPr/>
                </p:nvSpPr>
                <p:spPr bwMode="hidden">
                  <a:xfrm rot="4578755" flipH="1">
                    <a:off x="2176" y="948"/>
                    <a:ext cx="1026" cy="14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7" name="Freeform 76"/>
                  <p:cNvSpPr>
                    <a:spLocks/>
                  </p:cNvSpPr>
                  <p:nvPr/>
                </p:nvSpPr>
                <p:spPr bwMode="hidden">
                  <a:xfrm rot="4578755" flipH="1">
                    <a:off x="2199" y="196"/>
                    <a:ext cx="551" cy="22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grpSp>
                <p:nvGrpSpPr>
                  <p:cNvPr id="58" name="Group 77"/>
                  <p:cNvGrpSpPr>
                    <a:grpSpLocks/>
                  </p:cNvGrpSpPr>
                  <p:nvPr/>
                </p:nvGrpSpPr>
                <p:grpSpPr bwMode="auto">
                  <a:xfrm>
                    <a:off x="2877" y="16"/>
                    <a:ext cx="635" cy="1514"/>
                    <a:chOff x="2803" y="44"/>
                    <a:chExt cx="635" cy="1514"/>
                  </a:xfrm>
                </p:grpSpPr>
                <p:sp>
                  <p:nvSpPr>
                    <p:cNvPr id="89" name="Freeform 78"/>
                    <p:cNvSpPr>
                      <a:spLocks/>
                    </p:cNvSpPr>
                    <p:nvPr/>
                  </p:nvSpPr>
                  <p:spPr bwMode="hidden">
                    <a:xfrm rot="-3857755">
                      <a:off x="2365" y="937"/>
                      <a:ext cx="1059" cy="184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90" name="Freeform 79"/>
                    <p:cNvSpPr>
                      <a:spLocks/>
                    </p:cNvSpPr>
                    <p:nvPr/>
                  </p:nvSpPr>
                  <p:spPr bwMode="hidden">
                    <a:xfrm rot="-3857755">
                      <a:off x="3009" y="185"/>
                      <a:ext cx="570" cy="28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59" name="Group 80"/>
                  <p:cNvGrpSpPr>
                    <a:grpSpLocks/>
                  </p:cNvGrpSpPr>
                  <p:nvPr/>
                </p:nvGrpSpPr>
                <p:grpSpPr bwMode="auto">
                  <a:xfrm>
                    <a:off x="3011" y="131"/>
                    <a:ext cx="1014" cy="1465"/>
                    <a:chOff x="2937" y="159"/>
                    <a:chExt cx="1014" cy="1465"/>
                  </a:xfrm>
                </p:grpSpPr>
                <p:sp>
                  <p:nvSpPr>
                    <p:cNvPr id="87" name="Freeform 81"/>
                    <p:cNvSpPr>
                      <a:spLocks/>
                    </p:cNvSpPr>
                    <p:nvPr/>
                  </p:nvSpPr>
                  <p:spPr bwMode="hidden">
                    <a:xfrm rot="-2777260">
                      <a:off x="2493" y="911"/>
                      <a:ext cx="1157" cy="270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88" name="Freeform 82"/>
                    <p:cNvSpPr>
                      <a:spLocks/>
                    </p:cNvSpPr>
                    <p:nvPr/>
                  </p:nvSpPr>
                  <p:spPr bwMode="hidden">
                    <a:xfrm rot="-2777260">
                      <a:off x="3429" y="259"/>
                      <a:ext cx="622" cy="422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60" name="Group 83"/>
                  <p:cNvGrpSpPr>
                    <a:grpSpLocks/>
                  </p:cNvGrpSpPr>
                  <p:nvPr/>
                </p:nvGrpSpPr>
                <p:grpSpPr bwMode="auto">
                  <a:xfrm>
                    <a:off x="2805" y="7"/>
                    <a:ext cx="241" cy="1445"/>
                    <a:chOff x="2731" y="35"/>
                    <a:chExt cx="241" cy="1445"/>
                  </a:xfrm>
                </p:grpSpPr>
                <p:sp>
                  <p:nvSpPr>
                    <p:cNvPr id="85" name="Freeform 84"/>
                    <p:cNvSpPr>
                      <a:spLocks/>
                    </p:cNvSpPr>
                    <p:nvPr/>
                  </p:nvSpPr>
                  <p:spPr bwMode="hidden">
                    <a:xfrm rot="-4903748">
                      <a:off x="2297" y="960"/>
                      <a:ext cx="954" cy="8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86" name="Freeform 85"/>
                    <p:cNvSpPr>
                      <a:spLocks/>
                    </p:cNvSpPr>
                    <p:nvPr/>
                  </p:nvSpPr>
                  <p:spPr bwMode="hidden">
                    <a:xfrm rot="-4903748">
                      <a:off x="2649" y="223"/>
                      <a:ext cx="511" cy="135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61" name="Group 86"/>
                  <p:cNvGrpSpPr>
                    <a:grpSpLocks/>
                  </p:cNvGrpSpPr>
                  <p:nvPr/>
                </p:nvGrpSpPr>
                <p:grpSpPr bwMode="auto">
                  <a:xfrm>
                    <a:off x="1017" y="1741"/>
                    <a:ext cx="1083" cy="2449"/>
                    <a:chOff x="943" y="1769"/>
                    <a:chExt cx="1083" cy="2449"/>
                  </a:xfrm>
                </p:grpSpPr>
                <p:sp>
                  <p:nvSpPr>
                    <p:cNvPr id="83" name="Freeform 87"/>
                    <p:cNvSpPr>
                      <a:spLocks/>
                    </p:cNvSpPr>
                    <p:nvPr/>
                  </p:nvSpPr>
                  <p:spPr bwMode="hidden">
                    <a:xfrm rot="18335692" flipH="1">
                      <a:off x="1008" y="2476"/>
                      <a:ext cx="1726" cy="311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84" name="Freeform 88"/>
                    <p:cNvSpPr>
                      <a:spLocks/>
                    </p:cNvSpPr>
                    <p:nvPr/>
                  </p:nvSpPr>
                  <p:spPr bwMode="hidden">
                    <a:xfrm rot="18335692" flipH="1">
                      <a:off x="726" y="3511"/>
                      <a:ext cx="924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62" name="Group 89"/>
                  <p:cNvGrpSpPr>
                    <a:grpSpLocks/>
                  </p:cNvGrpSpPr>
                  <p:nvPr/>
                </p:nvGrpSpPr>
                <p:grpSpPr bwMode="auto">
                  <a:xfrm>
                    <a:off x="1529" y="1906"/>
                    <a:ext cx="765" cy="2375"/>
                    <a:chOff x="1455" y="1934"/>
                    <a:chExt cx="765" cy="2375"/>
                  </a:xfrm>
                </p:grpSpPr>
                <p:sp>
                  <p:nvSpPr>
                    <p:cNvPr id="81" name="Freeform 90"/>
                    <p:cNvSpPr>
                      <a:spLocks/>
                    </p:cNvSpPr>
                    <p:nvPr/>
                  </p:nvSpPr>
                  <p:spPr bwMode="hidden">
                    <a:xfrm rot="17542885" flipH="1">
                      <a:off x="1267" y="2577"/>
                      <a:ext cx="1595" cy="310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82" name="Freeform 91"/>
                    <p:cNvSpPr>
                      <a:spLocks/>
                    </p:cNvSpPr>
                    <p:nvPr/>
                  </p:nvSpPr>
                  <p:spPr bwMode="hidden">
                    <a:xfrm rot="17542885" flipH="1">
                      <a:off x="1272" y="3636"/>
                      <a:ext cx="856" cy="48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63" name="Group 92"/>
                  <p:cNvGrpSpPr>
                    <a:grpSpLocks/>
                  </p:cNvGrpSpPr>
                  <p:nvPr/>
                </p:nvGrpSpPr>
                <p:grpSpPr bwMode="auto">
                  <a:xfrm rot="88588">
                    <a:off x="2059" y="1956"/>
                    <a:ext cx="459" cy="2333"/>
                    <a:chOff x="1948" y="1983"/>
                    <a:chExt cx="492" cy="2608"/>
                  </a:xfrm>
                </p:grpSpPr>
                <p:sp>
                  <p:nvSpPr>
                    <p:cNvPr id="79" name="Freeform 93"/>
                    <p:cNvSpPr>
                      <a:spLocks/>
                    </p:cNvSpPr>
                    <p:nvPr/>
                  </p:nvSpPr>
                  <p:spPr bwMode="hidden">
                    <a:xfrm rot="16782062" flipH="1">
                      <a:off x="1433" y="2689"/>
                      <a:ext cx="1714" cy="301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80" name="Freeform 94"/>
                    <p:cNvSpPr>
                      <a:spLocks/>
                    </p:cNvSpPr>
                    <p:nvPr/>
                  </p:nvSpPr>
                  <p:spPr bwMode="hidden">
                    <a:xfrm rot="16782062" flipH="1">
                      <a:off x="1726" y="3895"/>
                      <a:ext cx="918" cy="473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64" name="Group 95"/>
                  <p:cNvGrpSpPr>
                    <a:grpSpLocks/>
                  </p:cNvGrpSpPr>
                  <p:nvPr/>
                </p:nvGrpSpPr>
                <p:grpSpPr bwMode="auto">
                  <a:xfrm>
                    <a:off x="3410" y="1688"/>
                    <a:ext cx="1123" cy="2426"/>
                    <a:chOff x="3336" y="1716"/>
                    <a:chExt cx="1123" cy="2426"/>
                  </a:xfrm>
                </p:grpSpPr>
                <p:sp>
                  <p:nvSpPr>
                    <p:cNvPr id="77" name="Freeform 96"/>
                    <p:cNvSpPr>
                      <a:spLocks/>
                    </p:cNvSpPr>
                    <p:nvPr/>
                  </p:nvSpPr>
                  <p:spPr bwMode="hidden">
                    <a:xfrm rot="3144576">
                      <a:off x="2629" y="2423"/>
                      <a:ext cx="1725" cy="311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78" name="Freeform 97"/>
                    <p:cNvSpPr>
                      <a:spLocks/>
                    </p:cNvSpPr>
                    <p:nvPr/>
                  </p:nvSpPr>
                  <p:spPr bwMode="hidden">
                    <a:xfrm rot="3144576">
                      <a:off x="3752" y="3435"/>
                      <a:ext cx="924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65" name="Group 98"/>
                  <p:cNvGrpSpPr>
                    <a:grpSpLocks/>
                  </p:cNvGrpSpPr>
                  <p:nvPr/>
                </p:nvGrpSpPr>
                <p:grpSpPr bwMode="auto">
                  <a:xfrm>
                    <a:off x="3254" y="1838"/>
                    <a:ext cx="882" cy="2424"/>
                    <a:chOff x="3180" y="1866"/>
                    <a:chExt cx="882" cy="2424"/>
                  </a:xfrm>
                </p:grpSpPr>
                <p:sp>
                  <p:nvSpPr>
                    <p:cNvPr id="75" name="Freeform 99"/>
                    <p:cNvSpPr>
                      <a:spLocks/>
                    </p:cNvSpPr>
                    <p:nvPr/>
                  </p:nvSpPr>
                  <p:spPr bwMode="hidden">
                    <a:xfrm rot="3745735">
                      <a:off x="2505" y="2541"/>
                      <a:ext cx="1649" cy="300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76" name="Freeform 100"/>
                    <p:cNvSpPr>
                      <a:spLocks/>
                    </p:cNvSpPr>
                    <p:nvPr/>
                  </p:nvSpPr>
                  <p:spPr bwMode="hidden">
                    <a:xfrm rot="3745735">
                      <a:off x="3387" y="3615"/>
                      <a:ext cx="883" cy="467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66" name="Group 101"/>
                  <p:cNvGrpSpPr>
                    <a:grpSpLocks/>
                  </p:cNvGrpSpPr>
                  <p:nvPr/>
                </p:nvGrpSpPr>
                <p:grpSpPr bwMode="auto">
                  <a:xfrm>
                    <a:off x="3080" y="1954"/>
                    <a:ext cx="622" cy="2387"/>
                    <a:chOff x="3006" y="1982"/>
                    <a:chExt cx="622" cy="2387"/>
                  </a:xfrm>
                </p:grpSpPr>
                <p:sp>
                  <p:nvSpPr>
                    <p:cNvPr id="73" name="Freeform 102"/>
                    <p:cNvSpPr>
                      <a:spLocks/>
                    </p:cNvSpPr>
                    <p:nvPr/>
                  </p:nvSpPr>
                  <p:spPr bwMode="hidden">
                    <a:xfrm rot="4286818">
                      <a:off x="2329" y="2659"/>
                      <a:ext cx="1600" cy="24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74" name="Freeform 103"/>
                    <p:cNvSpPr>
                      <a:spLocks/>
                    </p:cNvSpPr>
                    <p:nvPr/>
                  </p:nvSpPr>
                  <p:spPr bwMode="hidden">
                    <a:xfrm rot="4286818">
                      <a:off x="3005" y="3746"/>
                      <a:ext cx="860" cy="38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67" name="Group 104"/>
                  <p:cNvGrpSpPr>
                    <a:grpSpLocks/>
                  </p:cNvGrpSpPr>
                  <p:nvPr/>
                </p:nvGrpSpPr>
                <p:grpSpPr bwMode="auto">
                  <a:xfrm>
                    <a:off x="2893" y="2072"/>
                    <a:ext cx="404" cy="2222"/>
                    <a:chOff x="2819" y="2100"/>
                    <a:chExt cx="404" cy="2222"/>
                  </a:xfrm>
                </p:grpSpPr>
                <p:sp>
                  <p:nvSpPr>
                    <p:cNvPr id="71" name="Freeform 105"/>
                    <p:cNvSpPr>
                      <a:spLocks/>
                    </p:cNvSpPr>
                    <p:nvPr/>
                  </p:nvSpPr>
                  <p:spPr bwMode="hidden">
                    <a:xfrm rot="4898956">
                      <a:off x="2207" y="2712"/>
                      <a:ext cx="1470" cy="24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72" name="Freeform 106"/>
                    <p:cNvSpPr>
                      <a:spLocks/>
                    </p:cNvSpPr>
                    <p:nvPr/>
                  </p:nvSpPr>
                  <p:spPr bwMode="hidden">
                    <a:xfrm rot="4898956">
                      <a:off x="2636" y="3734"/>
                      <a:ext cx="790" cy="385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68" name="Group 107"/>
                  <p:cNvGrpSpPr>
                    <a:grpSpLocks/>
                  </p:cNvGrpSpPr>
                  <p:nvPr/>
                </p:nvGrpSpPr>
                <p:grpSpPr bwMode="auto">
                  <a:xfrm>
                    <a:off x="2374" y="2105"/>
                    <a:ext cx="427" cy="2185"/>
                    <a:chOff x="2289" y="2133"/>
                    <a:chExt cx="427" cy="2185"/>
                  </a:xfrm>
                </p:grpSpPr>
                <p:sp>
                  <p:nvSpPr>
                    <p:cNvPr id="69" name="Freeform 108"/>
                    <p:cNvSpPr>
                      <a:spLocks/>
                    </p:cNvSpPr>
                    <p:nvPr/>
                  </p:nvSpPr>
                  <p:spPr bwMode="hidden">
                    <a:xfrm rot="5755659">
                      <a:off x="1902" y="2759"/>
                      <a:ext cx="1439" cy="188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70" name="Freeform 109"/>
                    <p:cNvSpPr>
                      <a:spLocks/>
                    </p:cNvSpPr>
                    <p:nvPr/>
                  </p:nvSpPr>
                  <p:spPr bwMode="hidden">
                    <a:xfrm rot="5755659">
                      <a:off x="2051" y="3785"/>
                      <a:ext cx="771" cy="295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</p:grpSp>
          </p:grpSp>
          <p:grpSp>
            <p:nvGrpSpPr>
              <p:cNvPr id="23" name="Group 110"/>
              <p:cNvGrpSpPr>
                <a:grpSpLocks/>
              </p:cNvGrpSpPr>
              <p:nvPr/>
            </p:nvGrpSpPr>
            <p:grpSpPr bwMode="auto">
              <a:xfrm>
                <a:off x="73" y="313"/>
                <a:ext cx="5460" cy="3668"/>
                <a:chOff x="73" y="313"/>
                <a:chExt cx="5460" cy="3668"/>
              </a:xfrm>
            </p:grpSpPr>
            <p:grpSp>
              <p:nvGrpSpPr>
                <p:cNvPr id="24" name="Group 111"/>
                <p:cNvGrpSpPr>
                  <a:grpSpLocks/>
                </p:cNvGrpSpPr>
                <p:nvPr/>
              </p:nvGrpSpPr>
              <p:grpSpPr bwMode="auto">
                <a:xfrm>
                  <a:off x="73" y="313"/>
                  <a:ext cx="5460" cy="3668"/>
                  <a:chOff x="73" y="313"/>
                  <a:chExt cx="5460" cy="3668"/>
                </a:xfrm>
              </p:grpSpPr>
              <p:sp>
                <p:nvSpPr>
                  <p:cNvPr id="26" name="Arc 112"/>
                  <p:cNvSpPr>
                    <a:spLocks/>
                  </p:cNvSpPr>
                  <p:nvPr/>
                </p:nvSpPr>
                <p:spPr bwMode="hidden">
                  <a:xfrm flipV="1">
                    <a:off x="2965" y="455"/>
                    <a:ext cx="2568" cy="2048"/>
                  </a:xfrm>
                  <a:custGeom>
                    <a:avLst/>
                    <a:gdLst>
                      <a:gd name="G0" fmla="+- 17826 0 0"/>
                      <a:gd name="G1" fmla="+- 0 0 0"/>
                      <a:gd name="G2" fmla="+- 21600 0 0"/>
                      <a:gd name="T0" fmla="*/ 36729 w 36729"/>
                      <a:gd name="T1" fmla="*/ 10451 h 21600"/>
                      <a:gd name="T2" fmla="*/ 0 w 36729"/>
                      <a:gd name="T3" fmla="*/ 12197 h 21600"/>
                      <a:gd name="T4" fmla="*/ 17826 w 36729"/>
                      <a:gd name="T5" fmla="*/ 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6729" h="21600" fill="none" extrusionOk="0">
                        <a:moveTo>
                          <a:pt x="36729" y="10451"/>
                        </a:moveTo>
                        <a:cubicBezTo>
                          <a:pt x="32926" y="17330"/>
                          <a:pt x="25686" y="21599"/>
                          <a:pt x="17826" y="21600"/>
                        </a:cubicBezTo>
                        <a:cubicBezTo>
                          <a:pt x="10696" y="21600"/>
                          <a:pt x="4025" y="18081"/>
                          <a:pt x="-1" y="12197"/>
                        </a:cubicBezTo>
                      </a:path>
                      <a:path w="36729" h="21600" stroke="0" extrusionOk="0">
                        <a:moveTo>
                          <a:pt x="36729" y="10451"/>
                        </a:moveTo>
                        <a:cubicBezTo>
                          <a:pt x="32926" y="17330"/>
                          <a:pt x="25686" y="21599"/>
                          <a:pt x="17826" y="21600"/>
                        </a:cubicBezTo>
                        <a:cubicBezTo>
                          <a:pt x="10696" y="21600"/>
                          <a:pt x="4025" y="18081"/>
                          <a:pt x="-1" y="12197"/>
                        </a:cubicBezTo>
                        <a:lnTo>
                          <a:pt x="17826" y="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7" name="Arc 113"/>
                  <p:cNvSpPr>
                    <a:spLocks/>
                  </p:cNvSpPr>
                  <p:nvPr/>
                </p:nvSpPr>
                <p:spPr bwMode="hidden">
                  <a:xfrm flipH="1">
                    <a:off x="387" y="1602"/>
                    <a:ext cx="2017" cy="2379"/>
                  </a:xfrm>
                  <a:custGeom>
                    <a:avLst/>
                    <a:gdLst>
                      <a:gd name="G0" fmla="+- 8873 0 0"/>
                      <a:gd name="G1" fmla="+- 21600 0 0"/>
                      <a:gd name="G2" fmla="+- 21600 0 0"/>
                      <a:gd name="T0" fmla="*/ 0 w 30473"/>
                      <a:gd name="T1" fmla="*/ 1907 h 22305"/>
                      <a:gd name="T2" fmla="*/ 30462 w 30473"/>
                      <a:gd name="T3" fmla="*/ 22305 h 22305"/>
                      <a:gd name="T4" fmla="*/ 8873 w 30473"/>
                      <a:gd name="T5" fmla="*/ 21600 h 223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0473" h="22305" fill="none" extrusionOk="0">
                        <a:moveTo>
                          <a:pt x="-1" y="1906"/>
                        </a:moveTo>
                        <a:cubicBezTo>
                          <a:pt x="2789" y="649"/>
                          <a:pt x="5813" y="-1"/>
                          <a:pt x="8873" y="0"/>
                        </a:cubicBezTo>
                        <a:cubicBezTo>
                          <a:pt x="20802" y="0"/>
                          <a:pt x="30473" y="9670"/>
                          <a:pt x="30473" y="21600"/>
                        </a:cubicBezTo>
                        <a:cubicBezTo>
                          <a:pt x="30473" y="21835"/>
                          <a:pt x="30469" y="22070"/>
                          <a:pt x="30461" y="22304"/>
                        </a:cubicBezTo>
                      </a:path>
                      <a:path w="30473" h="22305" stroke="0" extrusionOk="0">
                        <a:moveTo>
                          <a:pt x="-1" y="1906"/>
                        </a:moveTo>
                        <a:cubicBezTo>
                          <a:pt x="2789" y="649"/>
                          <a:pt x="5813" y="-1"/>
                          <a:pt x="8873" y="0"/>
                        </a:cubicBezTo>
                        <a:cubicBezTo>
                          <a:pt x="20802" y="0"/>
                          <a:pt x="30473" y="9670"/>
                          <a:pt x="30473" y="21600"/>
                        </a:cubicBezTo>
                        <a:cubicBezTo>
                          <a:pt x="30473" y="21835"/>
                          <a:pt x="30469" y="22070"/>
                          <a:pt x="30461" y="22304"/>
                        </a:cubicBezTo>
                        <a:lnTo>
                          <a:pt x="8873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8" name="Arc 114"/>
                  <p:cNvSpPr>
                    <a:spLocks/>
                  </p:cNvSpPr>
                  <p:nvPr/>
                </p:nvSpPr>
                <p:spPr bwMode="hidden">
                  <a:xfrm>
                    <a:off x="3028" y="1181"/>
                    <a:ext cx="1426" cy="2380"/>
                  </a:xfrm>
                  <a:custGeom>
                    <a:avLst/>
                    <a:gdLst>
                      <a:gd name="G0" fmla="+- 13212 0 0"/>
                      <a:gd name="G1" fmla="+- 21600 0 0"/>
                      <a:gd name="G2" fmla="+- 21600 0 0"/>
                      <a:gd name="T0" fmla="*/ 0 w 34812"/>
                      <a:gd name="T1" fmla="*/ 4512 h 22305"/>
                      <a:gd name="T2" fmla="*/ 34801 w 34812"/>
                      <a:gd name="T3" fmla="*/ 22305 h 22305"/>
                      <a:gd name="T4" fmla="*/ 13212 w 34812"/>
                      <a:gd name="T5" fmla="*/ 21600 h 223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4812" h="22305" fill="none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5141" y="0"/>
                          <a:pt x="34812" y="9670"/>
                          <a:pt x="34812" y="21600"/>
                        </a:cubicBezTo>
                        <a:cubicBezTo>
                          <a:pt x="34812" y="21835"/>
                          <a:pt x="34808" y="22070"/>
                          <a:pt x="34800" y="22304"/>
                        </a:cubicBezTo>
                      </a:path>
                      <a:path w="34812" h="22305" stroke="0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5141" y="0"/>
                          <a:pt x="34812" y="9670"/>
                          <a:pt x="34812" y="21600"/>
                        </a:cubicBezTo>
                        <a:cubicBezTo>
                          <a:pt x="34812" y="21835"/>
                          <a:pt x="34808" y="22070"/>
                          <a:pt x="34800" y="22304"/>
                        </a:cubicBezTo>
                        <a:lnTo>
                          <a:pt x="13212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9" name="Arc 115"/>
                  <p:cNvSpPr>
                    <a:spLocks/>
                  </p:cNvSpPr>
                  <p:nvPr/>
                </p:nvSpPr>
                <p:spPr bwMode="hidden">
                  <a:xfrm flipH="1">
                    <a:off x="73" y="812"/>
                    <a:ext cx="2541" cy="2382"/>
                  </a:xfrm>
                  <a:custGeom>
                    <a:avLst/>
                    <a:gdLst>
                      <a:gd name="G0" fmla="+- 15230 0 0"/>
                      <a:gd name="G1" fmla="+- 21600 0 0"/>
                      <a:gd name="G2" fmla="+- 21600 0 0"/>
                      <a:gd name="T0" fmla="*/ 0 w 36830"/>
                      <a:gd name="T1" fmla="*/ 6283 h 22305"/>
                      <a:gd name="T2" fmla="*/ 36819 w 36830"/>
                      <a:gd name="T3" fmla="*/ 22305 h 22305"/>
                      <a:gd name="T4" fmla="*/ 15230 w 36830"/>
                      <a:gd name="T5" fmla="*/ 21600 h 223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6830" h="22305" fill="none" extrusionOk="0">
                        <a:moveTo>
                          <a:pt x="0" y="6283"/>
                        </a:moveTo>
                        <a:cubicBezTo>
                          <a:pt x="4047" y="2258"/>
                          <a:pt x="9522" y="-1"/>
                          <a:pt x="15230" y="0"/>
                        </a:cubicBezTo>
                        <a:cubicBezTo>
                          <a:pt x="27159" y="0"/>
                          <a:pt x="36830" y="9670"/>
                          <a:pt x="36830" y="21600"/>
                        </a:cubicBezTo>
                        <a:cubicBezTo>
                          <a:pt x="36830" y="21835"/>
                          <a:pt x="36826" y="22070"/>
                          <a:pt x="36818" y="22304"/>
                        </a:cubicBezTo>
                      </a:path>
                      <a:path w="36830" h="22305" stroke="0" extrusionOk="0">
                        <a:moveTo>
                          <a:pt x="0" y="6283"/>
                        </a:moveTo>
                        <a:cubicBezTo>
                          <a:pt x="4047" y="2258"/>
                          <a:pt x="9522" y="-1"/>
                          <a:pt x="15230" y="0"/>
                        </a:cubicBezTo>
                        <a:cubicBezTo>
                          <a:pt x="27159" y="0"/>
                          <a:pt x="36830" y="9670"/>
                          <a:pt x="36830" y="21600"/>
                        </a:cubicBezTo>
                        <a:cubicBezTo>
                          <a:pt x="36830" y="21835"/>
                          <a:pt x="36826" y="22070"/>
                          <a:pt x="36818" y="22304"/>
                        </a:cubicBezTo>
                        <a:lnTo>
                          <a:pt x="1523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0" name="Arc 116"/>
                  <p:cNvSpPr>
                    <a:spLocks/>
                  </p:cNvSpPr>
                  <p:nvPr/>
                </p:nvSpPr>
                <p:spPr bwMode="hidden">
                  <a:xfrm flipH="1">
                    <a:off x="789" y="313"/>
                    <a:ext cx="1851" cy="2304"/>
                  </a:xfrm>
                  <a:custGeom>
                    <a:avLst/>
                    <a:gdLst>
                      <a:gd name="G0" fmla="+- 18231 0 0"/>
                      <a:gd name="G1" fmla="+- 21600 0 0"/>
                      <a:gd name="G2" fmla="+- 21600 0 0"/>
                      <a:gd name="T0" fmla="*/ 0 w 31881"/>
                      <a:gd name="T1" fmla="*/ 10016 h 21600"/>
                      <a:gd name="T2" fmla="*/ 31881 w 31881"/>
                      <a:gd name="T3" fmla="*/ 4860 h 21600"/>
                      <a:gd name="T4" fmla="*/ 18231 w 31881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1881" h="21600" fill="none" extrusionOk="0">
                        <a:moveTo>
                          <a:pt x="-1" y="10015"/>
                        </a:moveTo>
                        <a:cubicBezTo>
                          <a:pt x="3963" y="3778"/>
                          <a:pt x="10840" y="-1"/>
                          <a:pt x="18231" y="0"/>
                        </a:cubicBezTo>
                        <a:cubicBezTo>
                          <a:pt x="23204" y="0"/>
                          <a:pt x="28026" y="1716"/>
                          <a:pt x="31881" y="4859"/>
                        </a:cubicBezTo>
                      </a:path>
                      <a:path w="31881" h="21600" stroke="0" extrusionOk="0">
                        <a:moveTo>
                          <a:pt x="-1" y="10015"/>
                        </a:moveTo>
                        <a:cubicBezTo>
                          <a:pt x="3963" y="3778"/>
                          <a:pt x="10840" y="-1"/>
                          <a:pt x="18231" y="0"/>
                        </a:cubicBezTo>
                        <a:cubicBezTo>
                          <a:pt x="23204" y="0"/>
                          <a:pt x="28026" y="1716"/>
                          <a:pt x="31881" y="4859"/>
                        </a:cubicBezTo>
                        <a:lnTo>
                          <a:pt x="18231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1" name="Arc 117"/>
                  <p:cNvSpPr>
                    <a:spLocks/>
                  </p:cNvSpPr>
                  <p:nvPr/>
                </p:nvSpPr>
                <p:spPr bwMode="hidden">
                  <a:xfrm>
                    <a:off x="2763" y="1281"/>
                    <a:ext cx="763" cy="2304"/>
                  </a:xfrm>
                  <a:custGeom>
                    <a:avLst/>
                    <a:gdLst>
                      <a:gd name="G0" fmla="+- 13212 0 0"/>
                      <a:gd name="G1" fmla="+- 21600 0 0"/>
                      <a:gd name="G2" fmla="+- 21600 0 0"/>
                      <a:gd name="T0" fmla="*/ 0 w 31146"/>
                      <a:gd name="T1" fmla="*/ 4512 h 21600"/>
                      <a:gd name="T2" fmla="*/ 31146 w 31146"/>
                      <a:gd name="T3" fmla="*/ 9561 h 21600"/>
                      <a:gd name="T4" fmla="*/ 13212 w 31146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1146" h="21600" fill="none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0409" y="0"/>
                          <a:pt x="27134" y="3585"/>
                          <a:pt x="31145" y="9561"/>
                        </a:cubicBezTo>
                      </a:path>
                      <a:path w="31146" h="21600" stroke="0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0409" y="0"/>
                          <a:pt x="27134" y="3585"/>
                          <a:pt x="31145" y="9561"/>
                        </a:cubicBezTo>
                        <a:lnTo>
                          <a:pt x="13212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2" name="Freeform 118"/>
                  <p:cNvSpPr>
                    <a:spLocks/>
                  </p:cNvSpPr>
                  <p:nvPr/>
                </p:nvSpPr>
                <p:spPr bwMode="hidden">
                  <a:xfrm flipH="1">
                    <a:off x="1799" y="437"/>
                    <a:ext cx="418" cy="1524"/>
                  </a:xfrm>
                  <a:custGeom>
                    <a:avLst/>
                    <a:gdLst/>
                    <a:ahLst/>
                    <a:cxnLst>
                      <a:cxn ang="0">
                        <a:pos x="0" y="64"/>
                      </a:cxn>
                      <a:cxn ang="0">
                        <a:pos x="240" y="16"/>
                      </a:cxn>
                      <a:cxn ang="0">
                        <a:pos x="96" y="160"/>
                      </a:cxn>
                      <a:cxn ang="0">
                        <a:pos x="336" y="160"/>
                      </a:cxn>
                      <a:cxn ang="0">
                        <a:pos x="192" y="304"/>
                      </a:cxn>
                      <a:cxn ang="0">
                        <a:pos x="384" y="352"/>
                      </a:cxn>
                      <a:cxn ang="0">
                        <a:pos x="288" y="448"/>
                      </a:cxn>
                      <a:cxn ang="0">
                        <a:pos x="480" y="496"/>
                      </a:cxn>
                      <a:cxn ang="0">
                        <a:pos x="384" y="592"/>
                      </a:cxn>
                      <a:cxn ang="0">
                        <a:pos x="528" y="640"/>
                      </a:cxn>
                      <a:cxn ang="0">
                        <a:pos x="480" y="736"/>
                      </a:cxn>
                      <a:cxn ang="0">
                        <a:pos x="576" y="832"/>
                      </a:cxn>
                      <a:cxn ang="0">
                        <a:pos x="576" y="928"/>
                      </a:cxn>
                      <a:cxn ang="0">
                        <a:pos x="672" y="1072"/>
                      </a:cxn>
                      <a:cxn ang="0">
                        <a:pos x="624" y="1216"/>
                      </a:cxn>
                      <a:cxn ang="0">
                        <a:pos x="720" y="1312"/>
                      </a:cxn>
                      <a:cxn ang="0">
                        <a:pos x="672" y="1456"/>
                      </a:cxn>
                      <a:cxn ang="0">
                        <a:pos x="720" y="1600"/>
                      </a:cxn>
                      <a:cxn ang="0">
                        <a:pos x="672" y="1696"/>
                      </a:cxn>
                      <a:cxn ang="0">
                        <a:pos x="768" y="1840"/>
                      </a:cxn>
                      <a:cxn ang="0">
                        <a:pos x="720" y="1984"/>
                      </a:cxn>
                      <a:cxn ang="0">
                        <a:pos x="768" y="2176"/>
                      </a:cxn>
                      <a:cxn ang="0">
                        <a:pos x="720" y="2224"/>
                      </a:cxn>
                      <a:cxn ang="0">
                        <a:pos x="768" y="2368"/>
                      </a:cxn>
                    </a:cxnLst>
                    <a:rect l="0" t="0" r="r" b="b"/>
                    <a:pathLst>
                      <a:path w="776" h="2368">
                        <a:moveTo>
                          <a:pt x="0" y="64"/>
                        </a:moveTo>
                        <a:cubicBezTo>
                          <a:pt x="112" y="32"/>
                          <a:pt x="224" y="0"/>
                          <a:pt x="240" y="16"/>
                        </a:cubicBezTo>
                        <a:cubicBezTo>
                          <a:pt x="256" y="32"/>
                          <a:pt x="80" y="136"/>
                          <a:pt x="96" y="160"/>
                        </a:cubicBezTo>
                        <a:cubicBezTo>
                          <a:pt x="112" y="184"/>
                          <a:pt x="320" y="136"/>
                          <a:pt x="336" y="160"/>
                        </a:cubicBezTo>
                        <a:cubicBezTo>
                          <a:pt x="352" y="184"/>
                          <a:pt x="184" y="272"/>
                          <a:pt x="192" y="304"/>
                        </a:cubicBezTo>
                        <a:cubicBezTo>
                          <a:pt x="200" y="336"/>
                          <a:pt x="368" y="328"/>
                          <a:pt x="384" y="352"/>
                        </a:cubicBezTo>
                        <a:cubicBezTo>
                          <a:pt x="400" y="376"/>
                          <a:pt x="272" y="424"/>
                          <a:pt x="288" y="448"/>
                        </a:cubicBezTo>
                        <a:cubicBezTo>
                          <a:pt x="304" y="472"/>
                          <a:pt x="464" y="472"/>
                          <a:pt x="480" y="496"/>
                        </a:cubicBezTo>
                        <a:cubicBezTo>
                          <a:pt x="496" y="520"/>
                          <a:pt x="376" y="568"/>
                          <a:pt x="384" y="592"/>
                        </a:cubicBezTo>
                        <a:cubicBezTo>
                          <a:pt x="392" y="616"/>
                          <a:pt x="512" y="616"/>
                          <a:pt x="528" y="640"/>
                        </a:cubicBezTo>
                        <a:cubicBezTo>
                          <a:pt x="544" y="664"/>
                          <a:pt x="472" y="704"/>
                          <a:pt x="480" y="736"/>
                        </a:cubicBezTo>
                        <a:cubicBezTo>
                          <a:pt x="488" y="768"/>
                          <a:pt x="560" y="800"/>
                          <a:pt x="576" y="832"/>
                        </a:cubicBezTo>
                        <a:cubicBezTo>
                          <a:pt x="592" y="864"/>
                          <a:pt x="560" y="888"/>
                          <a:pt x="576" y="928"/>
                        </a:cubicBezTo>
                        <a:cubicBezTo>
                          <a:pt x="592" y="968"/>
                          <a:pt x="664" y="1024"/>
                          <a:pt x="672" y="1072"/>
                        </a:cubicBezTo>
                        <a:cubicBezTo>
                          <a:pt x="680" y="1120"/>
                          <a:pt x="616" y="1176"/>
                          <a:pt x="624" y="1216"/>
                        </a:cubicBezTo>
                        <a:cubicBezTo>
                          <a:pt x="632" y="1256"/>
                          <a:pt x="712" y="1272"/>
                          <a:pt x="720" y="1312"/>
                        </a:cubicBezTo>
                        <a:cubicBezTo>
                          <a:pt x="728" y="1352"/>
                          <a:pt x="672" y="1408"/>
                          <a:pt x="672" y="1456"/>
                        </a:cubicBezTo>
                        <a:cubicBezTo>
                          <a:pt x="672" y="1504"/>
                          <a:pt x="720" y="1560"/>
                          <a:pt x="720" y="1600"/>
                        </a:cubicBezTo>
                        <a:cubicBezTo>
                          <a:pt x="720" y="1640"/>
                          <a:pt x="664" y="1656"/>
                          <a:pt x="672" y="1696"/>
                        </a:cubicBezTo>
                        <a:cubicBezTo>
                          <a:pt x="680" y="1736"/>
                          <a:pt x="760" y="1792"/>
                          <a:pt x="768" y="1840"/>
                        </a:cubicBezTo>
                        <a:cubicBezTo>
                          <a:pt x="776" y="1888"/>
                          <a:pt x="720" y="1928"/>
                          <a:pt x="720" y="1984"/>
                        </a:cubicBezTo>
                        <a:cubicBezTo>
                          <a:pt x="720" y="2040"/>
                          <a:pt x="768" y="2136"/>
                          <a:pt x="768" y="2176"/>
                        </a:cubicBezTo>
                        <a:cubicBezTo>
                          <a:pt x="768" y="2216"/>
                          <a:pt x="720" y="2192"/>
                          <a:pt x="720" y="2224"/>
                        </a:cubicBezTo>
                        <a:cubicBezTo>
                          <a:pt x="720" y="2256"/>
                          <a:pt x="744" y="2312"/>
                          <a:pt x="768" y="2368"/>
                        </a:cubicBezTo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sp>
              <p:nvSpPr>
                <p:cNvPr id="25" name="Freeform 119"/>
                <p:cNvSpPr>
                  <a:spLocks/>
                </p:cNvSpPr>
                <p:nvPr/>
              </p:nvSpPr>
              <p:spPr bwMode="hidden">
                <a:xfrm rot="20253369">
                  <a:off x="3279" y="1531"/>
                  <a:ext cx="443" cy="837"/>
                </a:xfrm>
                <a:custGeom>
                  <a:avLst/>
                  <a:gdLst/>
                  <a:ahLst/>
                  <a:cxnLst>
                    <a:cxn ang="0">
                      <a:pos x="0" y="64"/>
                    </a:cxn>
                    <a:cxn ang="0">
                      <a:pos x="240" y="16"/>
                    </a:cxn>
                    <a:cxn ang="0">
                      <a:pos x="96" y="160"/>
                    </a:cxn>
                    <a:cxn ang="0">
                      <a:pos x="336" y="160"/>
                    </a:cxn>
                    <a:cxn ang="0">
                      <a:pos x="192" y="304"/>
                    </a:cxn>
                    <a:cxn ang="0">
                      <a:pos x="384" y="352"/>
                    </a:cxn>
                    <a:cxn ang="0">
                      <a:pos x="288" y="448"/>
                    </a:cxn>
                    <a:cxn ang="0">
                      <a:pos x="480" y="496"/>
                    </a:cxn>
                    <a:cxn ang="0">
                      <a:pos x="384" y="592"/>
                    </a:cxn>
                    <a:cxn ang="0">
                      <a:pos x="528" y="640"/>
                    </a:cxn>
                    <a:cxn ang="0">
                      <a:pos x="480" y="736"/>
                    </a:cxn>
                    <a:cxn ang="0">
                      <a:pos x="576" y="832"/>
                    </a:cxn>
                    <a:cxn ang="0">
                      <a:pos x="576" y="928"/>
                    </a:cxn>
                    <a:cxn ang="0">
                      <a:pos x="672" y="1072"/>
                    </a:cxn>
                    <a:cxn ang="0">
                      <a:pos x="624" y="1216"/>
                    </a:cxn>
                    <a:cxn ang="0">
                      <a:pos x="720" y="1312"/>
                    </a:cxn>
                    <a:cxn ang="0">
                      <a:pos x="672" y="1456"/>
                    </a:cxn>
                    <a:cxn ang="0">
                      <a:pos x="720" y="1600"/>
                    </a:cxn>
                    <a:cxn ang="0">
                      <a:pos x="672" y="1696"/>
                    </a:cxn>
                    <a:cxn ang="0">
                      <a:pos x="768" y="1840"/>
                    </a:cxn>
                    <a:cxn ang="0">
                      <a:pos x="720" y="1984"/>
                    </a:cxn>
                    <a:cxn ang="0">
                      <a:pos x="768" y="2176"/>
                    </a:cxn>
                    <a:cxn ang="0">
                      <a:pos x="720" y="2224"/>
                    </a:cxn>
                    <a:cxn ang="0">
                      <a:pos x="768" y="2368"/>
                    </a:cxn>
                  </a:cxnLst>
                  <a:rect l="0" t="0" r="r" b="b"/>
                  <a:pathLst>
                    <a:path w="776" h="2368">
                      <a:moveTo>
                        <a:pt x="0" y="64"/>
                      </a:moveTo>
                      <a:cubicBezTo>
                        <a:pt x="112" y="32"/>
                        <a:pt x="224" y="0"/>
                        <a:pt x="240" y="16"/>
                      </a:cubicBezTo>
                      <a:cubicBezTo>
                        <a:pt x="256" y="32"/>
                        <a:pt x="80" y="136"/>
                        <a:pt x="96" y="160"/>
                      </a:cubicBezTo>
                      <a:cubicBezTo>
                        <a:pt x="112" y="184"/>
                        <a:pt x="320" y="136"/>
                        <a:pt x="336" y="160"/>
                      </a:cubicBezTo>
                      <a:cubicBezTo>
                        <a:pt x="352" y="184"/>
                        <a:pt x="184" y="272"/>
                        <a:pt x="192" y="304"/>
                      </a:cubicBezTo>
                      <a:cubicBezTo>
                        <a:pt x="200" y="336"/>
                        <a:pt x="368" y="328"/>
                        <a:pt x="384" y="352"/>
                      </a:cubicBezTo>
                      <a:cubicBezTo>
                        <a:pt x="400" y="376"/>
                        <a:pt x="272" y="424"/>
                        <a:pt x="288" y="448"/>
                      </a:cubicBezTo>
                      <a:cubicBezTo>
                        <a:pt x="304" y="472"/>
                        <a:pt x="464" y="472"/>
                        <a:pt x="480" y="496"/>
                      </a:cubicBezTo>
                      <a:cubicBezTo>
                        <a:pt x="496" y="520"/>
                        <a:pt x="376" y="568"/>
                        <a:pt x="384" y="592"/>
                      </a:cubicBezTo>
                      <a:cubicBezTo>
                        <a:pt x="392" y="616"/>
                        <a:pt x="512" y="616"/>
                        <a:pt x="528" y="640"/>
                      </a:cubicBezTo>
                      <a:cubicBezTo>
                        <a:pt x="544" y="664"/>
                        <a:pt x="472" y="704"/>
                        <a:pt x="480" y="736"/>
                      </a:cubicBezTo>
                      <a:cubicBezTo>
                        <a:pt x="488" y="768"/>
                        <a:pt x="560" y="800"/>
                        <a:pt x="576" y="832"/>
                      </a:cubicBezTo>
                      <a:cubicBezTo>
                        <a:pt x="592" y="864"/>
                        <a:pt x="560" y="888"/>
                        <a:pt x="576" y="928"/>
                      </a:cubicBezTo>
                      <a:cubicBezTo>
                        <a:pt x="592" y="968"/>
                        <a:pt x="664" y="1024"/>
                        <a:pt x="672" y="1072"/>
                      </a:cubicBezTo>
                      <a:cubicBezTo>
                        <a:pt x="680" y="1120"/>
                        <a:pt x="616" y="1176"/>
                        <a:pt x="624" y="1216"/>
                      </a:cubicBezTo>
                      <a:cubicBezTo>
                        <a:pt x="632" y="1256"/>
                        <a:pt x="712" y="1272"/>
                        <a:pt x="720" y="1312"/>
                      </a:cubicBezTo>
                      <a:cubicBezTo>
                        <a:pt x="728" y="1352"/>
                        <a:pt x="672" y="1408"/>
                        <a:pt x="672" y="1456"/>
                      </a:cubicBezTo>
                      <a:cubicBezTo>
                        <a:pt x="672" y="1504"/>
                        <a:pt x="720" y="1560"/>
                        <a:pt x="720" y="1600"/>
                      </a:cubicBezTo>
                      <a:cubicBezTo>
                        <a:pt x="720" y="1640"/>
                        <a:pt x="664" y="1656"/>
                        <a:pt x="672" y="1696"/>
                      </a:cubicBezTo>
                      <a:cubicBezTo>
                        <a:pt x="680" y="1736"/>
                        <a:pt x="760" y="1792"/>
                        <a:pt x="768" y="1840"/>
                      </a:cubicBezTo>
                      <a:cubicBezTo>
                        <a:pt x="776" y="1888"/>
                        <a:pt x="720" y="1928"/>
                        <a:pt x="720" y="1984"/>
                      </a:cubicBezTo>
                      <a:cubicBezTo>
                        <a:pt x="720" y="2040"/>
                        <a:pt x="768" y="2136"/>
                        <a:pt x="768" y="2176"/>
                      </a:cubicBezTo>
                      <a:cubicBezTo>
                        <a:pt x="768" y="2216"/>
                        <a:pt x="720" y="2192"/>
                        <a:pt x="720" y="2224"/>
                      </a:cubicBezTo>
                      <a:cubicBezTo>
                        <a:pt x="720" y="2256"/>
                        <a:pt x="744" y="2312"/>
                        <a:pt x="768" y="2368"/>
                      </a:cubicBezTo>
                    </a:path>
                  </a:pathLst>
                </a:custGeom>
                <a:noFill/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  <p:grpSp>
          <p:nvGrpSpPr>
            <p:cNvPr id="7" name="Group 120"/>
            <p:cNvGrpSpPr>
              <a:grpSpLocks/>
            </p:cNvGrpSpPr>
            <p:nvPr/>
          </p:nvGrpSpPr>
          <p:grpSpPr bwMode="auto">
            <a:xfrm>
              <a:off x="1476" y="463"/>
              <a:ext cx="4040" cy="2966"/>
              <a:chOff x="210" y="337"/>
              <a:chExt cx="5198" cy="3818"/>
            </a:xfrm>
          </p:grpSpPr>
          <p:sp>
            <p:nvSpPr>
              <p:cNvPr id="8" name="Freeform 121"/>
              <p:cNvSpPr>
                <a:spLocks/>
              </p:cNvSpPr>
              <p:nvPr/>
            </p:nvSpPr>
            <p:spPr bwMode="hidden">
              <a:xfrm flipH="1">
                <a:off x="1934" y="2382"/>
                <a:ext cx="485" cy="1479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" name="Arc 122"/>
              <p:cNvSpPr>
                <a:spLocks/>
              </p:cNvSpPr>
              <p:nvPr/>
            </p:nvSpPr>
            <p:spPr bwMode="hidden">
              <a:xfrm flipH="1">
                <a:off x="1054" y="1851"/>
                <a:ext cx="2122" cy="2304"/>
              </a:xfrm>
              <a:custGeom>
                <a:avLst/>
                <a:gdLst>
                  <a:gd name="G0" fmla="+- 0 0 0"/>
                  <a:gd name="G1" fmla="+- 20897 0 0"/>
                  <a:gd name="G2" fmla="+- 21600 0 0"/>
                  <a:gd name="T0" fmla="*/ 5467 w 21600"/>
                  <a:gd name="T1" fmla="*/ 0 h 21602"/>
                  <a:gd name="T2" fmla="*/ 21589 w 21600"/>
                  <a:gd name="T3" fmla="*/ 21602 h 21602"/>
                  <a:gd name="T4" fmla="*/ 0 w 21600"/>
                  <a:gd name="T5" fmla="*/ 20897 h 21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2" fill="none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</a:path>
                  <a:path w="21600" h="21602" stroke="0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  <a:lnTo>
                      <a:pt x="0" y="20897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" name="Arc 123"/>
              <p:cNvSpPr>
                <a:spLocks/>
              </p:cNvSpPr>
              <p:nvPr/>
            </p:nvSpPr>
            <p:spPr bwMode="hidden">
              <a:xfrm flipH="1">
                <a:off x="1266" y="1480"/>
                <a:ext cx="1244" cy="2379"/>
              </a:xfrm>
              <a:custGeom>
                <a:avLst/>
                <a:gdLst>
                  <a:gd name="G0" fmla="+- 7340 0 0"/>
                  <a:gd name="G1" fmla="+- 21600 0 0"/>
                  <a:gd name="G2" fmla="+- 21600 0 0"/>
                  <a:gd name="T0" fmla="*/ 0 w 28940"/>
                  <a:gd name="T1" fmla="*/ 1285 h 22305"/>
                  <a:gd name="T2" fmla="*/ 28929 w 28940"/>
                  <a:gd name="T3" fmla="*/ 22305 h 22305"/>
                  <a:gd name="T4" fmla="*/ 7340 w 28940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940" h="22305" fill="none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</a:path>
                  <a:path w="28940" h="22305" stroke="0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  <a:lnTo>
                      <a:pt x="734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Arc 124"/>
              <p:cNvSpPr>
                <a:spLocks/>
              </p:cNvSpPr>
              <p:nvPr/>
            </p:nvSpPr>
            <p:spPr bwMode="hidden">
              <a:xfrm flipH="1">
                <a:off x="210" y="1169"/>
                <a:ext cx="2376" cy="2379"/>
              </a:xfrm>
              <a:custGeom>
                <a:avLst/>
                <a:gdLst>
                  <a:gd name="G0" fmla="+- 12855 0 0"/>
                  <a:gd name="G1" fmla="+- 21600 0 0"/>
                  <a:gd name="G2" fmla="+- 21600 0 0"/>
                  <a:gd name="T0" fmla="*/ 0 w 34455"/>
                  <a:gd name="T1" fmla="*/ 4241 h 22305"/>
                  <a:gd name="T2" fmla="*/ 34444 w 34455"/>
                  <a:gd name="T3" fmla="*/ 22305 h 22305"/>
                  <a:gd name="T4" fmla="*/ 12855 w 34455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455" h="22305" fill="none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</a:path>
                  <a:path w="34455" h="22305" stroke="0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  <a:lnTo>
                      <a:pt x="1285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Arc 125"/>
              <p:cNvSpPr>
                <a:spLocks/>
              </p:cNvSpPr>
              <p:nvPr/>
            </p:nvSpPr>
            <p:spPr bwMode="hidden">
              <a:xfrm>
                <a:off x="2840" y="1503"/>
                <a:ext cx="381" cy="2379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Arc 126"/>
              <p:cNvSpPr>
                <a:spLocks/>
              </p:cNvSpPr>
              <p:nvPr/>
            </p:nvSpPr>
            <p:spPr bwMode="hidden">
              <a:xfrm>
                <a:off x="2940" y="1492"/>
                <a:ext cx="1004" cy="2379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Freeform 127"/>
              <p:cNvSpPr>
                <a:spLocks/>
              </p:cNvSpPr>
              <p:nvPr/>
            </p:nvSpPr>
            <p:spPr bwMode="hidden">
              <a:xfrm>
                <a:off x="3300" y="2635"/>
                <a:ext cx="485" cy="1479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" name="Freeform 128"/>
              <p:cNvSpPr>
                <a:spLocks/>
              </p:cNvSpPr>
              <p:nvPr/>
            </p:nvSpPr>
            <p:spPr bwMode="hidden">
              <a:xfrm rot="19660755" flipV="1">
                <a:off x="2547" y="2149"/>
                <a:ext cx="441" cy="838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" name="Freeform 129"/>
              <p:cNvSpPr>
                <a:spLocks/>
              </p:cNvSpPr>
              <p:nvPr/>
            </p:nvSpPr>
            <p:spPr bwMode="hidden">
              <a:xfrm flipH="1">
                <a:off x="489" y="2503"/>
                <a:ext cx="1085" cy="1524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7" name="Freeform 130"/>
              <p:cNvSpPr>
                <a:spLocks/>
              </p:cNvSpPr>
              <p:nvPr/>
            </p:nvSpPr>
            <p:spPr bwMode="hidden">
              <a:xfrm flipH="1">
                <a:off x="1000" y="893"/>
                <a:ext cx="696" cy="1524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8" name="Freeform 131"/>
              <p:cNvSpPr>
                <a:spLocks/>
              </p:cNvSpPr>
              <p:nvPr/>
            </p:nvSpPr>
            <p:spPr bwMode="hidden">
              <a:xfrm>
                <a:off x="4401" y="2279"/>
                <a:ext cx="1007" cy="1600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9" name="Freeform 132"/>
              <p:cNvSpPr>
                <a:spLocks/>
              </p:cNvSpPr>
              <p:nvPr/>
            </p:nvSpPr>
            <p:spPr bwMode="hidden">
              <a:xfrm>
                <a:off x="3878" y="1470"/>
                <a:ext cx="1518" cy="106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" name="Freeform 133"/>
              <p:cNvSpPr>
                <a:spLocks/>
              </p:cNvSpPr>
              <p:nvPr/>
            </p:nvSpPr>
            <p:spPr bwMode="hidden">
              <a:xfrm>
                <a:off x="3934" y="337"/>
                <a:ext cx="664" cy="1434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" name="Freeform 134"/>
              <p:cNvSpPr>
                <a:spLocks/>
              </p:cNvSpPr>
              <p:nvPr/>
            </p:nvSpPr>
            <p:spPr bwMode="hidden">
              <a:xfrm rot="1346631" flipH="1">
                <a:off x="1702" y="1506"/>
                <a:ext cx="440" cy="83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137" name="Text Box 140"/>
          <p:cNvSpPr txBox="1">
            <a:spLocks noChangeArrowheads="1"/>
          </p:cNvSpPr>
          <p:nvPr userDrawn="1"/>
        </p:nvSpPr>
        <p:spPr bwMode="auto">
          <a:xfrm>
            <a:off x="3348038" y="5876925"/>
            <a:ext cx="25923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138" name="Text Box 141"/>
          <p:cNvSpPr txBox="1">
            <a:spLocks noChangeArrowheads="1"/>
          </p:cNvSpPr>
          <p:nvPr userDrawn="1"/>
        </p:nvSpPr>
        <p:spPr bwMode="auto">
          <a:xfrm>
            <a:off x="3471863" y="5686425"/>
            <a:ext cx="25511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/>
              <a:t>Г. Екатеринбург 2005</a:t>
            </a:r>
          </a:p>
        </p:txBody>
      </p:sp>
      <p:sp>
        <p:nvSpPr>
          <p:cNvPr id="61575" name="Rectangle 135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7213"/>
            <a:ext cx="7772400" cy="1627187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61576" name="Rectangle 13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39" name="Rectangle 137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0" name="Rectangle 13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1" name="Rectangle 1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C4A39E-5747-4A32-84EB-2529270B17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4F4AB0-D389-4297-B13D-88A3D5AE31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301625"/>
            <a:ext cx="1943100" cy="57943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301625"/>
            <a:ext cx="5676900" cy="57943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36213E-0B3E-4D54-9CDF-D928B0EB18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3970" name="Group 2"/>
          <p:cNvGrpSpPr>
            <a:grpSpLocks/>
          </p:cNvGrpSpPr>
          <p:nvPr/>
        </p:nvGrpSpPr>
        <p:grpSpPr bwMode="auto">
          <a:xfrm>
            <a:off x="319088" y="1752600"/>
            <a:ext cx="8824912" cy="5129213"/>
            <a:chOff x="201" y="1104"/>
            <a:chExt cx="5559" cy="3231"/>
          </a:xfrm>
        </p:grpSpPr>
        <p:sp>
          <p:nvSpPr>
            <p:cNvPr id="83971" name="Freeform 3"/>
            <p:cNvSpPr>
              <a:spLocks/>
            </p:cNvSpPr>
            <p:nvPr/>
          </p:nvSpPr>
          <p:spPr bwMode="ltGray">
            <a:xfrm>
              <a:off x="210" y="1104"/>
              <a:ext cx="5550" cy="3216"/>
            </a:xfrm>
            <a:custGeom>
              <a:avLst/>
              <a:gdLst/>
              <a:ahLst/>
              <a:cxnLst>
                <a:cxn ang="0">
                  <a:pos x="335" y="0"/>
                </a:cxn>
                <a:cxn ang="0">
                  <a:pos x="333" y="1290"/>
                </a:cxn>
                <a:cxn ang="0">
                  <a:pos x="0" y="1290"/>
                </a:cxn>
                <a:cxn ang="0">
                  <a:pos x="6" y="3210"/>
                </a:cxn>
                <a:cxn ang="0">
                  <a:pos x="5550" y="3216"/>
                </a:cxn>
                <a:cxn ang="0">
                  <a:pos x="5550" y="0"/>
                </a:cxn>
                <a:cxn ang="0">
                  <a:pos x="335" y="0"/>
                </a:cxn>
                <a:cxn ang="0">
                  <a:pos x="335" y="0"/>
                </a:cxn>
              </a:cxnLst>
              <a:rect l="0" t="0" r="r" b="b"/>
              <a:pathLst>
                <a:path w="5550" h="3216">
                  <a:moveTo>
                    <a:pt x="335" y="0"/>
                  </a:moveTo>
                  <a:lnTo>
                    <a:pt x="333" y="1290"/>
                  </a:lnTo>
                  <a:lnTo>
                    <a:pt x="0" y="1290"/>
                  </a:lnTo>
                  <a:lnTo>
                    <a:pt x="6" y="3210"/>
                  </a:lnTo>
                  <a:lnTo>
                    <a:pt x="5550" y="3216"/>
                  </a:lnTo>
                  <a:lnTo>
                    <a:pt x="5550" y="0"/>
                  </a:lnTo>
                  <a:lnTo>
                    <a:pt x="335" y="0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3972" name="Freeform 4"/>
            <p:cNvSpPr>
              <a:spLocks/>
            </p:cNvSpPr>
            <p:nvPr/>
          </p:nvSpPr>
          <p:spPr bwMode="ltGray">
            <a:xfrm>
              <a:off x="528" y="2400"/>
              <a:ext cx="5232" cy="19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3973" name="Freeform 5"/>
            <p:cNvSpPr>
              <a:spLocks/>
            </p:cNvSpPr>
            <p:nvPr/>
          </p:nvSpPr>
          <p:spPr bwMode="ltGray">
            <a:xfrm>
              <a:off x="201" y="2377"/>
              <a:ext cx="3455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974" name="Freeform 6"/>
            <p:cNvSpPr>
              <a:spLocks/>
            </p:cNvSpPr>
            <p:nvPr/>
          </p:nvSpPr>
          <p:spPr bwMode="ltGray">
            <a:xfrm>
              <a:off x="528" y="1104"/>
              <a:ext cx="4894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975" name="Freeform 7"/>
            <p:cNvSpPr>
              <a:spLocks/>
            </p:cNvSpPr>
            <p:nvPr/>
          </p:nvSpPr>
          <p:spPr bwMode="ltGray">
            <a:xfrm>
              <a:off x="201" y="2377"/>
              <a:ext cx="30" cy="19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976" name="Freeform 8"/>
            <p:cNvSpPr>
              <a:spLocks/>
            </p:cNvSpPr>
            <p:nvPr/>
          </p:nvSpPr>
          <p:spPr bwMode="ltGray">
            <a:xfrm>
              <a:off x="528" y="1104"/>
              <a:ext cx="29" cy="32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83977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990600" y="1905000"/>
            <a:ext cx="7772400" cy="1736725"/>
          </a:xfrm>
        </p:spPr>
        <p:txBody>
          <a:bodyPr anchor="t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83978" name="Rectangle 1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90600" y="3962400"/>
            <a:ext cx="6781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83979" name="Rectangle 11"/>
          <p:cNvSpPr>
            <a:spLocks noGrp="1" noChangeArrowheads="1"/>
          </p:cNvSpPr>
          <p:nvPr>
            <p:ph type="dt" sz="quarter" idx="2"/>
          </p:nvPr>
        </p:nvSpPr>
        <p:spPr>
          <a:xfrm>
            <a:off x="9906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fld id="{CBBB1A70-F94E-4949-8DD5-E1DD61563E36}" type="datetimeFigureOut">
              <a:rPr lang="ru-RU"/>
              <a:pPr/>
              <a:t>27.09.2013</a:t>
            </a:fld>
            <a:endParaRPr lang="ru-RU"/>
          </a:p>
        </p:txBody>
      </p:sp>
      <p:sp>
        <p:nvSpPr>
          <p:cNvPr id="83980" name="Rectangle 12"/>
          <p:cNvSpPr>
            <a:spLocks noGrp="1" noChangeArrowheads="1"/>
          </p:cNvSpPr>
          <p:nvPr>
            <p:ph type="ftr" sz="quarter" idx="3"/>
          </p:nvPr>
        </p:nvSpPr>
        <p:spPr>
          <a:xfrm>
            <a:off x="3468688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3981" name="Rectangle 13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5B17A2D6-6563-48E0-BB92-43C647AA5E9B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6" name="Text Box 1024"/>
          <p:cNvSpPr txBox="1">
            <a:spLocks noChangeArrowheads="1"/>
          </p:cNvSpPr>
          <p:nvPr userDrawn="1"/>
        </p:nvSpPr>
        <p:spPr bwMode="auto">
          <a:xfrm>
            <a:off x="3348038" y="5876925"/>
            <a:ext cx="25923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77" name="Text Box 1025"/>
          <p:cNvSpPr txBox="1">
            <a:spLocks noChangeArrowheads="1"/>
          </p:cNvSpPr>
          <p:nvPr userDrawn="1"/>
        </p:nvSpPr>
        <p:spPr bwMode="auto">
          <a:xfrm>
            <a:off x="3471863" y="5686425"/>
            <a:ext cx="25511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/>
              <a:t>Г. Екатеринбург 2005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28FFF3D-5A4F-45B0-A1D1-8A646928EDF1}" type="datetimeFigureOut">
              <a:rPr lang="ru-RU"/>
              <a:pPr/>
              <a:t>27.09.2013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DFAF45-8396-4A99-8B1C-A40893E0F09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F3C5D63-9EF9-41E2-9053-36F718647A5B}" type="datetimeFigureOut">
              <a:rPr lang="ru-RU"/>
              <a:pPr/>
              <a:t>27.09.2013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87F60C-44D9-434E-9E01-1D71A02F36E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F15BDE1-EC1F-4C14-AD23-979A0A4AD7CE}" type="datetimeFigureOut">
              <a:rPr lang="ru-RU"/>
              <a:pPr/>
              <a:t>27.09.2013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43FA74-14E2-4DD3-91A6-C16FE7049D3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ED53A33-A4CE-4438-887D-A42B8FD7E902}" type="datetimeFigureOut">
              <a:rPr lang="ru-RU"/>
              <a:pPr/>
              <a:t>27.09.2013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CE3A01-9F79-4028-966A-ADEAC1016F5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0A81E8-2927-4F01-B406-A6A43C6CDF3C}" type="datetimeFigureOut">
              <a:rPr lang="ru-RU"/>
              <a:pPr/>
              <a:t>27.09.2013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0BEE57-029E-4462-81AD-CA1161A989B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53EDB60-F516-41CA-9DD4-5DF7BDA933D7}" type="datetimeFigureOut">
              <a:rPr lang="ru-RU"/>
              <a:pPr/>
              <a:t>27.09.2013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133EAE-5C43-47FD-9045-AEDAA0F8A71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43CE72-CB69-4A57-8956-714270F04846}" type="datetimeFigureOut">
              <a:rPr lang="ru-RU"/>
              <a:pPr/>
              <a:t>27.09.2013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EFFE32-371D-489D-BCFB-3A98E09BAD5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A06903-34E8-4E23-80F9-2ADEC9F613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A492032-4AD5-48C7-A75D-176F384BC260}" type="datetimeFigureOut">
              <a:rPr lang="ru-RU"/>
              <a:pPr/>
              <a:t>27.09.2013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15253E-D891-41A2-97B3-17C3F9E855C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A099312-7771-4AC2-84B6-6880AC34CCB4}" type="datetimeFigureOut">
              <a:rPr lang="ru-RU"/>
              <a:pPr/>
              <a:t>27.09.2013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05ED8C-781F-42DE-8049-7DAA402174A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8463" y="244475"/>
            <a:ext cx="2097087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44475"/>
            <a:ext cx="6138863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2CF24B0-3665-4406-83FE-B2DA31AAAA9F}" type="datetimeFigureOut">
              <a:rPr lang="ru-RU"/>
              <a:pPr/>
              <a:t>27.09.2013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D3D867-7135-40F0-8F66-EC32AD655E1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5B642D-1336-43FF-B38E-9C601360D9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CCC7FA-05BA-40E7-BCB5-02A6FBA7C1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458C87-47AB-43CF-833C-206629F147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8A844C-ECC3-4EFA-A6A5-9073C1B0E7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665EC0-9268-402D-8CC9-8EC15713DC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D2B8C7-7308-4175-A78E-1E15B629FA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B502EA-C537-4BFB-AEF8-079190D596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6303963" y="0"/>
            <a:ext cx="2840037" cy="3254375"/>
            <a:chOff x="3115" y="0"/>
            <a:chExt cx="2170" cy="2486"/>
          </a:xfrm>
        </p:grpSpPr>
        <p:grpSp>
          <p:nvGrpSpPr>
            <p:cNvPr id="3080" name="Group 3"/>
            <p:cNvGrpSpPr>
              <a:grpSpLocks/>
            </p:cNvGrpSpPr>
            <p:nvPr/>
          </p:nvGrpSpPr>
          <p:grpSpPr bwMode="auto">
            <a:xfrm>
              <a:off x="4080" y="1910"/>
              <a:ext cx="768" cy="576"/>
              <a:chOff x="0" y="0"/>
              <a:chExt cx="768" cy="576"/>
            </a:xfrm>
          </p:grpSpPr>
          <p:sp>
            <p:nvSpPr>
              <p:cNvPr id="60420" name="Oval 4"/>
              <p:cNvSpPr>
                <a:spLocks noChangeArrowheads="1"/>
              </p:cNvSpPr>
              <p:nvPr/>
            </p:nvSpPr>
            <p:spPr bwMode="hidden">
              <a:xfrm>
                <a:off x="3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0421" name="Oval 5"/>
              <p:cNvSpPr>
                <a:spLocks noChangeArrowheads="1"/>
              </p:cNvSpPr>
              <p:nvPr/>
            </p:nvSpPr>
            <p:spPr bwMode="hidden">
              <a:xfrm>
                <a:off x="276" y="252"/>
                <a:ext cx="188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3081" name="Group 6"/>
            <p:cNvGrpSpPr>
              <a:grpSpLocks/>
            </p:cNvGrpSpPr>
            <p:nvPr/>
          </p:nvGrpSpPr>
          <p:grpSpPr bwMode="auto">
            <a:xfrm>
              <a:off x="4257" y="1103"/>
              <a:ext cx="768" cy="576"/>
              <a:chOff x="0" y="0"/>
              <a:chExt cx="768" cy="576"/>
            </a:xfrm>
          </p:grpSpPr>
          <p:sp>
            <p:nvSpPr>
              <p:cNvPr id="60423" name="Oval 7"/>
              <p:cNvSpPr>
                <a:spLocks noChangeArrowheads="1"/>
              </p:cNvSpPr>
              <p:nvPr/>
            </p:nvSpPr>
            <p:spPr bwMode="hidden">
              <a:xfrm>
                <a:off x="-3" y="3"/>
                <a:ext cx="771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0424" name="Oval 8"/>
              <p:cNvSpPr>
                <a:spLocks noChangeArrowheads="1"/>
              </p:cNvSpPr>
              <p:nvPr/>
            </p:nvSpPr>
            <p:spPr bwMode="hidden">
              <a:xfrm>
                <a:off x="276" y="254"/>
                <a:ext cx="186" cy="109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3082" name="Group 9"/>
            <p:cNvGrpSpPr>
              <a:grpSpLocks/>
            </p:cNvGrpSpPr>
            <p:nvPr/>
          </p:nvGrpSpPr>
          <p:grpSpPr bwMode="auto">
            <a:xfrm>
              <a:off x="3134" y="0"/>
              <a:ext cx="768" cy="576"/>
              <a:chOff x="0" y="0"/>
              <a:chExt cx="768" cy="576"/>
            </a:xfrm>
          </p:grpSpPr>
          <p:sp>
            <p:nvSpPr>
              <p:cNvPr id="60426" name="Oval 10"/>
              <p:cNvSpPr>
                <a:spLocks noChangeArrowheads="1"/>
              </p:cNvSpPr>
              <p:nvPr/>
            </p:nvSpPr>
            <p:spPr bwMode="hidden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0427" name="Oval 11"/>
              <p:cNvSpPr>
                <a:spLocks noChangeArrowheads="1"/>
              </p:cNvSpPr>
              <p:nvPr/>
            </p:nvSpPr>
            <p:spPr bwMode="hidden">
              <a:xfrm>
                <a:off x="276" y="252"/>
                <a:ext cx="188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3083" name="Group 12"/>
            <p:cNvGrpSpPr>
              <a:grpSpLocks/>
            </p:cNvGrpSpPr>
            <p:nvPr/>
          </p:nvGrpSpPr>
          <p:grpSpPr bwMode="auto">
            <a:xfrm>
              <a:off x="3115" y="0"/>
              <a:ext cx="2170" cy="1702"/>
              <a:chOff x="3115" y="0"/>
              <a:chExt cx="2170" cy="1702"/>
            </a:xfrm>
          </p:grpSpPr>
          <p:grpSp>
            <p:nvGrpSpPr>
              <p:cNvPr id="3084" name="Group 13"/>
              <p:cNvGrpSpPr>
                <a:grpSpLocks/>
              </p:cNvGrpSpPr>
              <p:nvPr/>
            </p:nvGrpSpPr>
            <p:grpSpPr bwMode="auto">
              <a:xfrm>
                <a:off x="3640" y="308"/>
                <a:ext cx="1145" cy="844"/>
                <a:chOff x="1265" y="814"/>
                <a:chExt cx="2919" cy="2151"/>
              </a:xfrm>
            </p:grpSpPr>
            <p:sp>
              <p:nvSpPr>
                <p:cNvPr id="60430" name="Oval 14"/>
                <p:cNvSpPr>
                  <a:spLocks noChangeArrowheads="1"/>
                </p:cNvSpPr>
                <p:nvPr/>
              </p:nvSpPr>
              <p:spPr bwMode="hidden">
                <a:xfrm>
                  <a:off x="1266" y="814"/>
                  <a:ext cx="2919" cy="2151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2"/>
                    </a:gs>
                    <a:gs pos="100000">
                      <a:schemeClr val="bg1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0431" name="Oval 15"/>
                <p:cNvSpPr>
                  <a:spLocks noChangeArrowheads="1"/>
                </p:cNvSpPr>
                <p:nvPr/>
              </p:nvSpPr>
              <p:spPr bwMode="hidden">
                <a:xfrm>
                  <a:off x="2382" y="1602"/>
                  <a:ext cx="578" cy="405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2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3085" name="Group 16"/>
              <p:cNvGrpSpPr>
                <a:grpSpLocks/>
              </p:cNvGrpSpPr>
              <p:nvPr/>
            </p:nvGrpSpPr>
            <p:grpSpPr bwMode="auto">
              <a:xfrm>
                <a:off x="3115" y="0"/>
                <a:ext cx="2145" cy="1702"/>
                <a:chOff x="3115" y="0"/>
                <a:chExt cx="2145" cy="1702"/>
              </a:xfrm>
            </p:grpSpPr>
            <p:grpSp>
              <p:nvGrpSpPr>
                <p:cNvPr id="3108" name="Group 17"/>
                <p:cNvGrpSpPr>
                  <a:grpSpLocks/>
                </p:cNvGrpSpPr>
                <p:nvPr/>
              </p:nvGrpSpPr>
              <p:grpSpPr bwMode="auto">
                <a:xfrm>
                  <a:off x="4505" y="589"/>
                  <a:ext cx="493" cy="912"/>
                  <a:chOff x="3471" y="1530"/>
                  <a:chExt cx="1258" cy="2327"/>
                </a:xfrm>
              </p:grpSpPr>
              <p:sp>
                <p:nvSpPr>
                  <p:cNvPr id="60434" name="Freeform 18"/>
                  <p:cNvSpPr>
                    <a:spLocks/>
                  </p:cNvSpPr>
                  <p:nvPr/>
                </p:nvSpPr>
                <p:spPr bwMode="hidden">
                  <a:xfrm rot="2711884">
                    <a:off x="2777" y="2235"/>
                    <a:ext cx="1702" cy="313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60435" name="Freeform 19"/>
                  <p:cNvSpPr>
                    <a:spLocks/>
                  </p:cNvSpPr>
                  <p:nvPr/>
                </p:nvSpPr>
                <p:spPr bwMode="hidden">
                  <a:xfrm rot="2711884">
                    <a:off x="4028" y="3140"/>
                    <a:ext cx="907" cy="486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3109" name="Group 20"/>
                <p:cNvGrpSpPr>
                  <a:grpSpLocks/>
                </p:cNvGrpSpPr>
                <p:nvPr/>
              </p:nvGrpSpPr>
              <p:grpSpPr bwMode="auto">
                <a:xfrm>
                  <a:off x="4267" y="781"/>
                  <a:ext cx="966" cy="522"/>
                  <a:chOff x="2864" y="2019"/>
                  <a:chExt cx="2463" cy="1332"/>
                </a:xfrm>
              </p:grpSpPr>
              <p:sp>
                <p:nvSpPr>
                  <p:cNvPr id="60437" name="Freeform 21"/>
                  <p:cNvSpPr>
                    <a:spLocks/>
                  </p:cNvSpPr>
                  <p:nvPr/>
                </p:nvSpPr>
                <p:spPr bwMode="hidden">
                  <a:xfrm rot="2104081">
                    <a:off x="2865" y="2019"/>
                    <a:ext cx="1812" cy="347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60438" name="Freeform 22"/>
                  <p:cNvSpPr>
                    <a:spLocks/>
                  </p:cNvSpPr>
                  <p:nvPr/>
                </p:nvSpPr>
                <p:spPr bwMode="hidden">
                  <a:xfrm rot="2104081">
                    <a:off x="4352" y="2805"/>
                    <a:ext cx="974" cy="54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3110" name="Group 23"/>
                <p:cNvGrpSpPr>
                  <a:grpSpLocks/>
                </p:cNvGrpSpPr>
                <p:nvPr/>
              </p:nvGrpSpPr>
              <p:grpSpPr bwMode="auto">
                <a:xfrm>
                  <a:off x="4280" y="707"/>
                  <a:ext cx="971" cy="417"/>
                  <a:chOff x="2897" y="1832"/>
                  <a:chExt cx="2477" cy="1064"/>
                </a:xfrm>
              </p:grpSpPr>
              <p:sp>
                <p:nvSpPr>
                  <p:cNvPr id="60440" name="Freeform 24"/>
                  <p:cNvSpPr>
                    <a:spLocks/>
                  </p:cNvSpPr>
                  <p:nvPr/>
                </p:nvSpPr>
                <p:spPr bwMode="hidden">
                  <a:xfrm rot="1582915">
                    <a:off x="2896" y="1832"/>
                    <a:ext cx="1736" cy="303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60441" name="Freeform 25"/>
                  <p:cNvSpPr>
                    <a:spLocks/>
                  </p:cNvSpPr>
                  <p:nvPr/>
                </p:nvSpPr>
                <p:spPr bwMode="hidden">
                  <a:xfrm rot="1582915">
                    <a:off x="4443" y="2420"/>
                    <a:ext cx="931" cy="477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3111" name="Group 26"/>
                <p:cNvGrpSpPr>
                  <a:grpSpLocks/>
                </p:cNvGrpSpPr>
                <p:nvPr/>
              </p:nvGrpSpPr>
              <p:grpSpPr bwMode="auto">
                <a:xfrm>
                  <a:off x="4291" y="630"/>
                  <a:ext cx="969" cy="364"/>
                  <a:chOff x="2924" y="1636"/>
                  <a:chExt cx="2472" cy="927"/>
                </a:xfrm>
              </p:grpSpPr>
              <p:sp>
                <p:nvSpPr>
                  <p:cNvPr id="60443" name="Freeform 27"/>
                  <p:cNvSpPr>
                    <a:spLocks/>
                  </p:cNvSpPr>
                  <p:nvPr/>
                </p:nvSpPr>
                <p:spPr bwMode="hidden">
                  <a:xfrm rot="1080363">
                    <a:off x="2907" y="1616"/>
                    <a:ext cx="1680" cy="34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60444" name="Freeform 28"/>
                  <p:cNvSpPr>
                    <a:spLocks/>
                  </p:cNvSpPr>
                  <p:nvPr/>
                </p:nvSpPr>
                <p:spPr bwMode="hidden">
                  <a:xfrm rot="1080363">
                    <a:off x="4488" y="2030"/>
                    <a:ext cx="891" cy="513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3112" name="Group 29"/>
                <p:cNvGrpSpPr>
                  <a:grpSpLocks/>
                </p:cNvGrpSpPr>
                <p:nvPr/>
              </p:nvGrpSpPr>
              <p:grpSpPr bwMode="auto">
                <a:xfrm>
                  <a:off x="4304" y="543"/>
                  <a:ext cx="918" cy="258"/>
                  <a:chOff x="2958" y="1414"/>
                  <a:chExt cx="2342" cy="657"/>
                </a:xfrm>
              </p:grpSpPr>
              <p:sp>
                <p:nvSpPr>
                  <p:cNvPr id="60446" name="Freeform 30"/>
                  <p:cNvSpPr>
                    <a:spLocks/>
                  </p:cNvSpPr>
                  <p:nvPr/>
                </p:nvSpPr>
                <p:spPr bwMode="hidden">
                  <a:xfrm rot="463793">
                    <a:off x="2957" y="1415"/>
                    <a:ext cx="1544" cy="31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60447" name="Freeform 31"/>
                  <p:cNvSpPr>
                    <a:spLocks/>
                  </p:cNvSpPr>
                  <p:nvPr/>
                </p:nvSpPr>
                <p:spPr bwMode="hidden">
                  <a:xfrm rot="463793">
                    <a:off x="4470" y="1581"/>
                    <a:ext cx="829" cy="46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3113" name="Group 32"/>
                <p:cNvGrpSpPr>
                  <a:grpSpLocks/>
                </p:cNvGrpSpPr>
                <p:nvPr/>
              </p:nvGrpSpPr>
              <p:grpSpPr bwMode="auto">
                <a:xfrm>
                  <a:off x="4314" y="487"/>
                  <a:ext cx="843" cy="134"/>
                  <a:chOff x="2983" y="1269"/>
                  <a:chExt cx="2150" cy="343"/>
                </a:xfrm>
              </p:grpSpPr>
              <p:sp>
                <p:nvSpPr>
                  <p:cNvPr id="60449" name="Freeform 33"/>
                  <p:cNvSpPr>
                    <a:spLocks/>
                  </p:cNvSpPr>
                  <p:nvPr/>
                </p:nvSpPr>
                <p:spPr bwMode="hidden">
                  <a:xfrm rot="-84182">
                    <a:off x="2982" y="1286"/>
                    <a:ext cx="1404" cy="220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60450" name="Freeform 34"/>
                  <p:cNvSpPr>
                    <a:spLocks/>
                  </p:cNvSpPr>
                  <p:nvPr/>
                </p:nvSpPr>
                <p:spPr bwMode="hidden">
                  <a:xfrm rot="-84182">
                    <a:off x="4377" y="1249"/>
                    <a:ext cx="755" cy="363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3114" name="Group 35"/>
                <p:cNvGrpSpPr>
                  <a:grpSpLocks/>
                </p:cNvGrpSpPr>
                <p:nvPr/>
              </p:nvGrpSpPr>
              <p:grpSpPr bwMode="auto">
                <a:xfrm>
                  <a:off x="4296" y="349"/>
                  <a:ext cx="737" cy="167"/>
                  <a:chOff x="2938" y="917"/>
                  <a:chExt cx="1879" cy="427"/>
                </a:xfrm>
              </p:grpSpPr>
              <p:sp>
                <p:nvSpPr>
                  <p:cNvPr id="60452" name="Freeform 36"/>
                  <p:cNvSpPr>
                    <a:spLocks/>
                  </p:cNvSpPr>
                  <p:nvPr/>
                </p:nvSpPr>
                <p:spPr bwMode="hidden">
                  <a:xfrm rot="-802576">
                    <a:off x="2917" y="1128"/>
                    <a:ext cx="1252" cy="20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60453" name="Freeform 37"/>
                  <p:cNvSpPr>
                    <a:spLocks/>
                  </p:cNvSpPr>
                  <p:nvPr/>
                </p:nvSpPr>
                <p:spPr bwMode="hidden">
                  <a:xfrm rot="-802576">
                    <a:off x="4148" y="918"/>
                    <a:ext cx="668" cy="33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3115" name="Group 38"/>
                <p:cNvGrpSpPr>
                  <a:grpSpLocks/>
                </p:cNvGrpSpPr>
                <p:nvPr/>
              </p:nvGrpSpPr>
              <p:grpSpPr bwMode="auto">
                <a:xfrm>
                  <a:off x="3394" y="637"/>
                  <a:ext cx="493" cy="912"/>
                  <a:chOff x="637" y="1653"/>
                  <a:chExt cx="1257" cy="2326"/>
                </a:xfrm>
              </p:grpSpPr>
              <p:sp>
                <p:nvSpPr>
                  <p:cNvPr id="60455" name="Freeform 39"/>
                  <p:cNvSpPr>
                    <a:spLocks/>
                  </p:cNvSpPr>
                  <p:nvPr/>
                </p:nvSpPr>
                <p:spPr bwMode="hidden">
                  <a:xfrm rot="18888116" flipH="1">
                    <a:off x="872" y="2345"/>
                    <a:ext cx="1726" cy="309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60456" name="Freeform 40"/>
                  <p:cNvSpPr>
                    <a:spLocks/>
                  </p:cNvSpPr>
                  <p:nvPr/>
                </p:nvSpPr>
                <p:spPr bwMode="hidden">
                  <a:xfrm rot="18888116" flipH="1">
                    <a:off x="419" y="3271"/>
                    <a:ext cx="925" cy="48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3116" name="Group 41"/>
                <p:cNvGrpSpPr>
                  <a:grpSpLocks/>
                </p:cNvGrpSpPr>
                <p:nvPr/>
              </p:nvGrpSpPr>
              <p:grpSpPr bwMode="auto">
                <a:xfrm>
                  <a:off x="3142" y="850"/>
                  <a:ext cx="966" cy="522"/>
                  <a:chOff x="-5" y="2196"/>
                  <a:chExt cx="2463" cy="1332"/>
                </a:xfrm>
              </p:grpSpPr>
              <p:sp>
                <p:nvSpPr>
                  <p:cNvPr id="60458" name="Freeform 42"/>
                  <p:cNvSpPr>
                    <a:spLocks/>
                  </p:cNvSpPr>
                  <p:nvPr/>
                </p:nvSpPr>
                <p:spPr bwMode="hidden">
                  <a:xfrm rot="19495919" flipH="1">
                    <a:off x="644" y="2196"/>
                    <a:ext cx="1797" cy="347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60459" name="Freeform 43"/>
                  <p:cNvSpPr>
                    <a:spLocks/>
                  </p:cNvSpPr>
                  <p:nvPr/>
                </p:nvSpPr>
                <p:spPr bwMode="hidden">
                  <a:xfrm rot="19495919" flipH="1">
                    <a:off x="-6" y="2982"/>
                    <a:ext cx="968" cy="54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3117" name="Group 44"/>
                <p:cNvGrpSpPr>
                  <a:grpSpLocks/>
                </p:cNvGrpSpPr>
                <p:nvPr/>
              </p:nvGrpSpPr>
              <p:grpSpPr bwMode="auto">
                <a:xfrm>
                  <a:off x="3124" y="777"/>
                  <a:ext cx="971" cy="417"/>
                  <a:chOff x="-52" y="2009"/>
                  <a:chExt cx="2477" cy="1064"/>
                </a:xfrm>
              </p:grpSpPr>
              <p:sp>
                <p:nvSpPr>
                  <p:cNvPr id="60461" name="Freeform 45"/>
                  <p:cNvSpPr>
                    <a:spLocks/>
                  </p:cNvSpPr>
                  <p:nvPr/>
                </p:nvSpPr>
                <p:spPr bwMode="hidden">
                  <a:xfrm rot="20017085" flipH="1">
                    <a:off x="689" y="2010"/>
                    <a:ext cx="1736" cy="303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60462" name="Freeform 46"/>
                  <p:cNvSpPr>
                    <a:spLocks/>
                  </p:cNvSpPr>
                  <p:nvPr/>
                </p:nvSpPr>
                <p:spPr bwMode="hidden">
                  <a:xfrm rot="20017085" flipH="1">
                    <a:off x="-53" y="2598"/>
                    <a:ext cx="931" cy="458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3118" name="Group 47"/>
                <p:cNvGrpSpPr>
                  <a:grpSpLocks/>
                </p:cNvGrpSpPr>
                <p:nvPr/>
              </p:nvGrpSpPr>
              <p:grpSpPr bwMode="auto">
                <a:xfrm>
                  <a:off x="3115" y="700"/>
                  <a:ext cx="969" cy="363"/>
                  <a:chOff x="-74" y="1813"/>
                  <a:chExt cx="2472" cy="927"/>
                </a:xfrm>
              </p:grpSpPr>
              <p:sp>
                <p:nvSpPr>
                  <p:cNvPr id="60464" name="Freeform 48"/>
                  <p:cNvSpPr>
                    <a:spLocks/>
                  </p:cNvSpPr>
                  <p:nvPr/>
                </p:nvSpPr>
                <p:spPr bwMode="hidden">
                  <a:xfrm rot="20519637" flipH="1">
                    <a:off x="721" y="1812"/>
                    <a:ext cx="1677" cy="325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60465" name="Freeform 49"/>
                  <p:cNvSpPr>
                    <a:spLocks/>
                  </p:cNvSpPr>
                  <p:nvPr/>
                </p:nvSpPr>
                <p:spPr bwMode="hidden">
                  <a:xfrm rot="20519637" flipH="1">
                    <a:off x="-74" y="2212"/>
                    <a:ext cx="900" cy="511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3119" name="Group 50"/>
                <p:cNvGrpSpPr>
                  <a:grpSpLocks/>
                </p:cNvGrpSpPr>
                <p:nvPr/>
              </p:nvGrpSpPr>
              <p:grpSpPr bwMode="auto">
                <a:xfrm>
                  <a:off x="3153" y="613"/>
                  <a:ext cx="918" cy="257"/>
                  <a:chOff x="22" y="1591"/>
                  <a:chExt cx="2342" cy="657"/>
                </a:xfrm>
              </p:grpSpPr>
              <p:sp>
                <p:nvSpPr>
                  <p:cNvPr id="60467" name="Freeform 51"/>
                  <p:cNvSpPr>
                    <a:spLocks/>
                  </p:cNvSpPr>
                  <p:nvPr/>
                </p:nvSpPr>
                <p:spPr bwMode="hidden">
                  <a:xfrm rot="21136207" flipH="1">
                    <a:off x="819" y="1574"/>
                    <a:ext cx="1544" cy="313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60468" name="Freeform 52"/>
                  <p:cNvSpPr>
                    <a:spLocks/>
                  </p:cNvSpPr>
                  <p:nvPr/>
                </p:nvSpPr>
                <p:spPr bwMode="hidden">
                  <a:xfrm rot="21136207" flipH="1">
                    <a:off x="21" y="1757"/>
                    <a:ext cx="829" cy="490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3120" name="Group 53"/>
                <p:cNvGrpSpPr>
                  <a:grpSpLocks/>
                </p:cNvGrpSpPr>
                <p:nvPr/>
              </p:nvGrpSpPr>
              <p:grpSpPr bwMode="auto">
                <a:xfrm>
                  <a:off x="3218" y="556"/>
                  <a:ext cx="843" cy="134"/>
                  <a:chOff x="189" y="1446"/>
                  <a:chExt cx="2150" cy="343"/>
                </a:xfrm>
              </p:grpSpPr>
              <p:sp>
                <p:nvSpPr>
                  <p:cNvPr id="60470" name="Freeform 54"/>
                  <p:cNvSpPr>
                    <a:spLocks/>
                  </p:cNvSpPr>
                  <p:nvPr/>
                </p:nvSpPr>
                <p:spPr bwMode="hidden">
                  <a:xfrm rot="84182" flipH="1">
                    <a:off x="935" y="1463"/>
                    <a:ext cx="1404" cy="220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60471" name="Freeform 55"/>
                  <p:cNvSpPr>
                    <a:spLocks/>
                  </p:cNvSpPr>
                  <p:nvPr/>
                </p:nvSpPr>
                <p:spPr bwMode="hidden">
                  <a:xfrm rot="84182" flipH="1">
                    <a:off x="189" y="1426"/>
                    <a:ext cx="755" cy="363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3121" name="Group 56"/>
                <p:cNvGrpSpPr>
                  <a:grpSpLocks/>
                </p:cNvGrpSpPr>
                <p:nvPr/>
              </p:nvGrpSpPr>
              <p:grpSpPr bwMode="auto">
                <a:xfrm>
                  <a:off x="3342" y="418"/>
                  <a:ext cx="737" cy="167"/>
                  <a:chOff x="505" y="1094"/>
                  <a:chExt cx="1879" cy="427"/>
                </a:xfrm>
              </p:grpSpPr>
              <p:sp>
                <p:nvSpPr>
                  <p:cNvPr id="60473" name="Freeform 57"/>
                  <p:cNvSpPr>
                    <a:spLocks/>
                  </p:cNvSpPr>
                  <p:nvPr/>
                </p:nvSpPr>
                <p:spPr bwMode="hidden">
                  <a:xfrm rot="802576" flipH="1">
                    <a:off x="1151" y="1306"/>
                    <a:ext cx="1234" cy="21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60474" name="Freeform 58"/>
                  <p:cNvSpPr>
                    <a:spLocks/>
                  </p:cNvSpPr>
                  <p:nvPr/>
                </p:nvSpPr>
                <p:spPr bwMode="hidden">
                  <a:xfrm rot="802576" flipH="1">
                    <a:off x="505" y="1095"/>
                    <a:ext cx="662" cy="33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3122" name="Group 59"/>
                <p:cNvGrpSpPr>
                  <a:grpSpLocks/>
                </p:cNvGrpSpPr>
                <p:nvPr/>
              </p:nvGrpSpPr>
              <p:grpSpPr bwMode="auto">
                <a:xfrm>
                  <a:off x="3386" y="341"/>
                  <a:ext cx="725" cy="218"/>
                  <a:chOff x="616" y="899"/>
                  <a:chExt cx="1850" cy="554"/>
                </a:xfrm>
              </p:grpSpPr>
              <p:sp>
                <p:nvSpPr>
                  <p:cNvPr id="60476" name="Freeform 60"/>
                  <p:cNvSpPr>
                    <a:spLocks/>
                  </p:cNvSpPr>
                  <p:nvPr/>
                </p:nvSpPr>
                <p:spPr bwMode="hidden">
                  <a:xfrm rot="1277471" flipH="1">
                    <a:off x="1231" y="1237"/>
                    <a:ext cx="1235" cy="21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60477" name="Freeform 61"/>
                  <p:cNvSpPr>
                    <a:spLocks/>
                  </p:cNvSpPr>
                  <p:nvPr/>
                </p:nvSpPr>
                <p:spPr bwMode="hidden">
                  <a:xfrm rot="1277471" flipH="1">
                    <a:off x="615" y="898"/>
                    <a:ext cx="662" cy="33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3123" name="Group 62"/>
                <p:cNvGrpSpPr>
                  <a:grpSpLocks/>
                </p:cNvGrpSpPr>
                <p:nvPr/>
              </p:nvGrpSpPr>
              <p:grpSpPr bwMode="auto">
                <a:xfrm>
                  <a:off x="3472" y="231"/>
                  <a:ext cx="693" cy="291"/>
                  <a:chOff x="3472" y="231"/>
                  <a:chExt cx="693" cy="291"/>
                </a:xfrm>
              </p:grpSpPr>
              <p:sp>
                <p:nvSpPr>
                  <p:cNvPr id="60479" name="Freeform 63"/>
                  <p:cNvSpPr>
                    <a:spLocks/>
                  </p:cNvSpPr>
                  <p:nvPr/>
                </p:nvSpPr>
                <p:spPr bwMode="hidden">
                  <a:xfrm rot="2028410" flipH="1">
                    <a:off x="3679" y="438"/>
                    <a:ext cx="483" cy="8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60480" name="Freeform 64"/>
                  <p:cNvSpPr>
                    <a:spLocks/>
                  </p:cNvSpPr>
                  <p:nvPr/>
                </p:nvSpPr>
                <p:spPr bwMode="hidden">
                  <a:xfrm rot="2028410" flipH="1">
                    <a:off x="3472" y="228"/>
                    <a:ext cx="260" cy="131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3124" name="Group 65"/>
                <p:cNvGrpSpPr>
                  <a:grpSpLocks/>
                </p:cNvGrpSpPr>
                <p:nvPr/>
              </p:nvGrpSpPr>
              <p:grpSpPr bwMode="auto">
                <a:xfrm>
                  <a:off x="3554" y="118"/>
                  <a:ext cx="664" cy="349"/>
                  <a:chOff x="3554" y="118"/>
                  <a:chExt cx="664" cy="349"/>
                </a:xfrm>
              </p:grpSpPr>
              <p:sp>
                <p:nvSpPr>
                  <p:cNvPr id="60482" name="Freeform 66"/>
                  <p:cNvSpPr>
                    <a:spLocks/>
                  </p:cNvSpPr>
                  <p:nvPr/>
                </p:nvSpPr>
                <p:spPr bwMode="hidden">
                  <a:xfrm rot="2664424" flipH="1">
                    <a:off x="3728" y="383"/>
                    <a:ext cx="490" cy="8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60483" name="Freeform 67"/>
                  <p:cNvSpPr>
                    <a:spLocks/>
                  </p:cNvSpPr>
                  <p:nvPr/>
                </p:nvSpPr>
                <p:spPr bwMode="hidden">
                  <a:xfrm rot="2664424" flipH="1">
                    <a:off x="3554" y="118"/>
                    <a:ext cx="263" cy="132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3125" name="Group 68"/>
                <p:cNvGrpSpPr>
                  <a:grpSpLocks/>
                </p:cNvGrpSpPr>
                <p:nvPr/>
              </p:nvGrpSpPr>
              <p:grpSpPr bwMode="auto">
                <a:xfrm>
                  <a:off x="3784" y="30"/>
                  <a:ext cx="305" cy="593"/>
                  <a:chOff x="1633" y="104"/>
                  <a:chExt cx="778" cy="1512"/>
                </a:xfrm>
              </p:grpSpPr>
              <p:sp>
                <p:nvSpPr>
                  <p:cNvPr id="60485" name="Freeform 69"/>
                  <p:cNvSpPr>
                    <a:spLocks/>
                  </p:cNvSpPr>
                  <p:nvPr/>
                </p:nvSpPr>
                <p:spPr bwMode="hidden">
                  <a:xfrm rot="3473776" flipH="1">
                    <a:off x="1752" y="958"/>
                    <a:ext cx="1101" cy="217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60486" name="Freeform 70"/>
                  <p:cNvSpPr>
                    <a:spLocks/>
                  </p:cNvSpPr>
                  <p:nvPr/>
                </p:nvSpPr>
                <p:spPr bwMode="hidden">
                  <a:xfrm rot="3473776" flipH="1">
                    <a:off x="1505" y="231"/>
                    <a:ext cx="591" cy="337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3126" name="Group 71"/>
                <p:cNvGrpSpPr>
                  <a:grpSpLocks/>
                </p:cNvGrpSpPr>
                <p:nvPr/>
              </p:nvGrpSpPr>
              <p:grpSpPr bwMode="auto">
                <a:xfrm>
                  <a:off x="3903" y="0"/>
                  <a:ext cx="248" cy="601"/>
                  <a:chOff x="1935" y="28"/>
                  <a:chExt cx="634" cy="1534"/>
                </a:xfrm>
              </p:grpSpPr>
              <p:sp>
                <p:nvSpPr>
                  <p:cNvPr id="60488" name="Freeform 72"/>
                  <p:cNvSpPr>
                    <a:spLocks/>
                  </p:cNvSpPr>
                  <p:nvPr/>
                </p:nvSpPr>
                <p:spPr bwMode="hidden">
                  <a:xfrm rot="4126480" flipH="1">
                    <a:off x="1942" y="915"/>
                    <a:ext cx="1040" cy="21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60489" name="Freeform 73"/>
                  <p:cNvSpPr>
                    <a:spLocks/>
                  </p:cNvSpPr>
                  <p:nvPr/>
                </p:nvSpPr>
                <p:spPr bwMode="hidden">
                  <a:xfrm rot="4126480" flipH="1">
                    <a:off x="1820" y="144"/>
                    <a:ext cx="570" cy="338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3127" name="Group 74"/>
                <p:cNvGrpSpPr>
                  <a:grpSpLocks/>
                </p:cNvGrpSpPr>
                <p:nvPr/>
              </p:nvGrpSpPr>
              <p:grpSpPr bwMode="auto">
                <a:xfrm>
                  <a:off x="4251" y="252"/>
                  <a:ext cx="723" cy="222"/>
                  <a:chOff x="2822" y="672"/>
                  <a:chExt cx="1845" cy="566"/>
                </a:xfrm>
              </p:grpSpPr>
              <p:sp>
                <p:nvSpPr>
                  <p:cNvPr id="60491" name="Freeform 75"/>
                  <p:cNvSpPr>
                    <a:spLocks/>
                  </p:cNvSpPr>
                  <p:nvPr/>
                </p:nvSpPr>
                <p:spPr bwMode="hidden">
                  <a:xfrm rot="-1325434">
                    <a:off x="2805" y="1022"/>
                    <a:ext cx="1229" cy="21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60492" name="Freeform 76"/>
                  <p:cNvSpPr>
                    <a:spLocks/>
                  </p:cNvSpPr>
                  <p:nvPr/>
                </p:nvSpPr>
                <p:spPr bwMode="hidden">
                  <a:xfrm rot="-1325434">
                    <a:off x="4003" y="673"/>
                    <a:ext cx="647" cy="337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3128" name="Group 77"/>
                <p:cNvGrpSpPr>
                  <a:grpSpLocks/>
                </p:cNvGrpSpPr>
                <p:nvPr/>
              </p:nvGrpSpPr>
              <p:grpSpPr bwMode="auto">
                <a:xfrm>
                  <a:off x="4196" y="163"/>
                  <a:ext cx="699" cy="282"/>
                  <a:chOff x="2683" y="445"/>
                  <a:chExt cx="1781" cy="717"/>
                </a:xfrm>
              </p:grpSpPr>
              <p:sp>
                <p:nvSpPr>
                  <p:cNvPr id="60494" name="Freeform 78"/>
                  <p:cNvSpPr>
                    <a:spLocks/>
                  </p:cNvSpPr>
                  <p:nvPr/>
                </p:nvSpPr>
                <p:spPr bwMode="hidden">
                  <a:xfrm rot="-1921064">
                    <a:off x="2682" y="946"/>
                    <a:ext cx="1227" cy="21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60495" name="Freeform 79"/>
                  <p:cNvSpPr>
                    <a:spLocks/>
                  </p:cNvSpPr>
                  <p:nvPr/>
                </p:nvSpPr>
                <p:spPr bwMode="hidden">
                  <a:xfrm rot="-1921064">
                    <a:off x="3801" y="444"/>
                    <a:ext cx="646" cy="33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sp>
              <p:nvSpPr>
                <p:cNvPr id="60496" name="Freeform 80"/>
                <p:cNvSpPr>
                  <a:spLocks/>
                </p:cNvSpPr>
                <p:nvPr/>
              </p:nvSpPr>
              <p:spPr bwMode="hidden">
                <a:xfrm rot="4578755" flipH="1">
                  <a:off x="3968" y="372"/>
                  <a:ext cx="403" cy="57"/>
                </a:xfrm>
                <a:custGeom>
                  <a:avLst/>
                  <a:gdLst/>
                  <a:ahLst/>
                  <a:cxnLst>
                    <a:cxn ang="0">
                      <a:pos x="0" y="504"/>
                    </a:cxn>
                    <a:cxn ang="0">
                      <a:pos x="864" y="168"/>
                    </a:cxn>
                    <a:cxn ang="0">
                      <a:pos x="1776" y="24"/>
                    </a:cxn>
                    <a:cxn ang="0">
                      <a:pos x="2736" y="24"/>
                    </a:cxn>
                    <a:cxn ang="0">
                      <a:pos x="2720" y="103"/>
                    </a:cxn>
                    <a:cxn ang="0">
                      <a:pos x="1764" y="103"/>
                    </a:cxn>
                    <a:cxn ang="0">
                      <a:pos x="654" y="292"/>
                    </a:cxn>
                    <a:cxn ang="0">
                      <a:pos x="0" y="504"/>
                    </a:cxn>
                  </a:cxnLst>
                  <a:rect l="0" t="0" r="r" b="b"/>
                  <a:pathLst>
                    <a:path w="2736" h="504">
                      <a:moveTo>
                        <a:pt x="0" y="504"/>
                      </a:moveTo>
                      <a:cubicBezTo>
                        <a:pt x="24" y="488"/>
                        <a:pt x="568" y="248"/>
                        <a:pt x="864" y="168"/>
                      </a:cubicBezTo>
                      <a:cubicBezTo>
                        <a:pt x="1160" y="88"/>
                        <a:pt x="1464" y="48"/>
                        <a:pt x="1776" y="24"/>
                      </a:cubicBezTo>
                      <a:cubicBezTo>
                        <a:pt x="2088" y="0"/>
                        <a:pt x="2579" y="11"/>
                        <a:pt x="2736" y="24"/>
                      </a:cubicBezTo>
                      <a:lnTo>
                        <a:pt x="2720" y="103"/>
                      </a:lnTo>
                      <a:cubicBezTo>
                        <a:pt x="2558" y="116"/>
                        <a:pt x="2108" y="71"/>
                        <a:pt x="1764" y="103"/>
                      </a:cubicBezTo>
                      <a:cubicBezTo>
                        <a:pt x="1209" y="136"/>
                        <a:pt x="998" y="192"/>
                        <a:pt x="654" y="292"/>
                      </a:cubicBezTo>
                      <a:cubicBezTo>
                        <a:pt x="358" y="356"/>
                        <a:pt x="136" y="460"/>
                        <a:pt x="0" y="504"/>
                      </a:cubicBezTo>
                      <a:close/>
                    </a:path>
                  </a:pathLst>
                </a:custGeom>
                <a:gradFill rotWithShape="0">
                  <a:gsLst>
                    <a:gs pos="0">
                      <a:schemeClr val="folHlink"/>
                    </a:gs>
                    <a:gs pos="100000">
                      <a:schemeClr val="accent2"/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0497" name="Freeform 81"/>
                <p:cNvSpPr>
                  <a:spLocks/>
                </p:cNvSpPr>
                <p:nvPr/>
              </p:nvSpPr>
              <p:spPr bwMode="hidden">
                <a:xfrm rot="4578755" flipH="1">
                  <a:off x="3977" y="77"/>
                  <a:ext cx="216" cy="91"/>
                </a:xfrm>
                <a:custGeom>
                  <a:avLst/>
                  <a:gdLst/>
                  <a:ahLst/>
                  <a:cxnLst>
                    <a:cxn ang="0">
                      <a:pos x="5" y="8"/>
                    </a:cxn>
                    <a:cxn ang="0">
                      <a:pos x="485" y="56"/>
                    </a:cxn>
                    <a:cxn ang="0">
                      <a:pos x="1157" y="200"/>
                    </a:cxn>
                    <a:cxn ang="0">
                      <a:pos x="1611" y="432"/>
                    </a:cxn>
                    <a:cxn ang="0">
                      <a:pos x="1756" y="609"/>
                    </a:cxn>
                    <a:cxn ang="0">
                      <a:pos x="1689" y="787"/>
                    </a:cxn>
                    <a:cxn ang="0">
                      <a:pos x="1589" y="632"/>
                    </a:cxn>
                    <a:cxn ang="0">
                      <a:pos x="1389" y="454"/>
                    </a:cxn>
                    <a:cxn ang="0">
                      <a:pos x="1109" y="296"/>
                    </a:cxn>
                    <a:cxn ang="0">
                      <a:pos x="581" y="152"/>
                    </a:cxn>
                    <a:cxn ang="0">
                      <a:pos x="0" y="76"/>
                    </a:cxn>
                    <a:cxn ang="0">
                      <a:pos x="5" y="8"/>
                    </a:cxn>
                  </a:cxnLst>
                  <a:rect l="0" t="0" r="r" b="b"/>
                  <a:pathLst>
                    <a:path w="1769" h="791">
                      <a:moveTo>
                        <a:pt x="5" y="8"/>
                      </a:moveTo>
                      <a:cubicBezTo>
                        <a:pt x="85" y="0"/>
                        <a:pt x="293" y="24"/>
                        <a:pt x="485" y="56"/>
                      </a:cubicBezTo>
                      <a:cubicBezTo>
                        <a:pt x="677" y="88"/>
                        <a:pt x="969" y="137"/>
                        <a:pt x="1157" y="200"/>
                      </a:cubicBezTo>
                      <a:cubicBezTo>
                        <a:pt x="1345" y="263"/>
                        <a:pt x="1511" y="364"/>
                        <a:pt x="1611" y="432"/>
                      </a:cubicBezTo>
                      <a:cubicBezTo>
                        <a:pt x="1711" y="500"/>
                        <a:pt x="1743" y="550"/>
                        <a:pt x="1756" y="609"/>
                      </a:cubicBezTo>
                      <a:cubicBezTo>
                        <a:pt x="1769" y="668"/>
                        <a:pt x="1717" y="783"/>
                        <a:pt x="1689" y="787"/>
                      </a:cubicBezTo>
                      <a:cubicBezTo>
                        <a:pt x="1661" y="791"/>
                        <a:pt x="1639" y="687"/>
                        <a:pt x="1589" y="632"/>
                      </a:cubicBezTo>
                      <a:cubicBezTo>
                        <a:pt x="1539" y="577"/>
                        <a:pt x="1469" y="510"/>
                        <a:pt x="1389" y="454"/>
                      </a:cubicBezTo>
                      <a:cubicBezTo>
                        <a:pt x="1309" y="398"/>
                        <a:pt x="1244" y="346"/>
                        <a:pt x="1109" y="296"/>
                      </a:cubicBezTo>
                      <a:cubicBezTo>
                        <a:pt x="974" y="246"/>
                        <a:pt x="766" y="189"/>
                        <a:pt x="581" y="152"/>
                      </a:cubicBezTo>
                      <a:cubicBezTo>
                        <a:pt x="396" y="115"/>
                        <a:pt x="96" y="100"/>
                        <a:pt x="0" y="76"/>
                      </a:cubicBezTo>
                      <a:lnTo>
                        <a:pt x="5" y="8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1"/>
                    </a:gs>
                    <a:gs pos="100000">
                      <a:schemeClr val="folHlink"/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grpSp>
              <p:nvGrpSpPr>
                <p:cNvPr id="3131" name="Group 82"/>
                <p:cNvGrpSpPr>
                  <a:grpSpLocks/>
                </p:cNvGrpSpPr>
                <p:nvPr/>
              </p:nvGrpSpPr>
              <p:grpSpPr bwMode="auto">
                <a:xfrm>
                  <a:off x="4242" y="5"/>
                  <a:ext cx="251" cy="596"/>
                  <a:chOff x="2800" y="41"/>
                  <a:chExt cx="640" cy="1520"/>
                </a:xfrm>
              </p:grpSpPr>
              <p:sp>
                <p:nvSpPr>
                  <p:cNvPr id="60499" name="Freeform 83"/>
                  <p:cNvSpPr>
                    <a:spLocks/>
                  </p:cNvSpPr>
                  <p:nvPr/>
                </p:nvSpPr>
                <p:spPr bwMode="hidden">
                  <a:xfrm rot="-3857755">
                    <a:off x="2371" y="927"/>
                    <a:ext cx="1042" cy="18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60500" name="Freeform 84"/>
                  <p:cNvSpPr>
                    <a:spLocks/>
                  </p:cNvSpPr>
                  <p:nvPr/>
                </p:nvSpPr>
                <p:spPr bwMode="hidden">
                  <a:xfrm rot="-3857755">
                    <a:off x="3013" y="180"/>
                    <a:ext cx="566" cy="288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3132" name="Group 85"/>
                <p:cNvGrpSpPr>
                  <a:grpSpLocks/>
                </p:cNvGrpSpPr>
                <p:nvPr/>
              </p:nvGrpSpPr>
              <p:grpSpPr bwMode="auto">
                <a:xfrm>
                  <a:off x="4295" y="53"/>
                  <a:ext cx="398" cy="574"/>
                  <a:chOff x="2934" y="163"/>
                  <a:chExt cx="1017" cy="1464"/>
                </a:xfrm>
              </p:grpSpPr>
              <p:sp>
                <p:nvSpPr>
                  <p:cNvPr id="60502" name="Freeform 86"/>
                  <p:cNvSpPr>
                    <a:spLocks/>
                  </p:cNvSpPr>
                  <p:nvPr/>
                </p:nvSpPr>
                <p:spPr bwMode="hidden">
                  <a:xfrm rot="-2777260">
                    <a:off x="2493" y="915"/>
                    <a:ext cx="1154" cy="270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60503" name="Freeform 87"/>
                  <p:cNvSpPr>
                    <a:spLocks/>
                  </p:cNvSpPr>
                  <p:nvPr/>
                </p:nvSpPr>
                <p:spPr bwMode="hidden">
                  <a:xfrm rot="-2777260">
                    <a:off x="3431" y="262"/>
                    <a:ext cx="619" cy="422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3133" name="Group 88"/>
                <p:cNvGrpSpPr>
                  <a:grpSpLocks/>
                </p:cNvGrpSpPr>
                <p:nvPr/>
              </p:nvGrpSpPr>
              <p:grpSpPr bwMode="auto">
                <a:xfrm>
                  <a:off x="4215" y="2"/>
                  <a:ext cx="95" cy="567"/>
                  <a:chOff x="2730" y="32"/>
                  <a:chExt cx="243" cy="1448"/>
                </a:xfrm>
              </p:grpSpPr>
              <p:sp>
                <p:nvSpPr>
                  <p:cNvPr id="60505" name="Freeform 89"/>
                  <p:cNvSpPr>
                    <a:spLocks/>
                  </p:cNvSpPr>
                  <p:nvPr/>
                </p:nvSpPr>
                <p:spPr bwMode="hidden">
                  <a:xfrm rot="-4903748">
                    <a:off x="2297" y="959"/>
                    <a:ext cx="954" cy="87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60506" name="Freeform 90"/>
                  <p:cNvSpPr>
                    <a:spLocks/>
                  </p:cNvSpPr>
                  <p:nvPr/>
                </p:nvSpPr>
                <p:spPr bwMode="hidden">
                  <a:xfrm rot="-4903748">
                    <a:off x="2650" y="222"/>
                    <a:ext cx="511" cy="133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3134" name="Group 91"/>
                <p:cNvGrpSpPr>
                  <a:grpSpLocks/>
                </p:cNvGrpSpPr>
                <p:nvPr/>
              </p:nvGrpSpPr>
              <p:grpSpPr bwMode="auto">
                <a:xfrm>
                  <a:off x="3514" y="683"/>
                  <a:ext cx="425" cy="960"/>
                  <a:chOff x="943" y="1769"/>
                  <a:chExt cx="1085" cy="2450"/>
                </a:xfrm>
              </p:grpSpPr>
              <p:sp>
                <p:nvSpPr>
                  <p:cNvPr id="60508" name="Freeform 92"/>
                  <p:cNvSpPr>
                    <a:spLocks/>
                  </p:cNvSpPr>
                  <p:nvPr/>
                </p:nvSpPr>
                <p:spPr bwMode="hidden">
                  <a:xfrm rot="18335692" flipH="1">
                    <a:off x="1009" y="2474"/>
                    <a:ext cx="1724" cy="313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60509" name="Freeform 93"/>
                  <p:cNvSpPr>
                    <a:spLocks/>
                  </p:cNvSpPr>
                  <p:nvPr/>
                </p:nvSpPr>
                <p:spPr bwMode="hidden">
                  <a:xfrm rot="18335692" flipH="1">
                    <a:off x="728" y="3494"/>
                    <a:ext cx="919" cy="48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3135" name="Group 94"/>
                <p:cNvGrpSpPr>
                  <a:grpSpLocks/>
                </p:cNvGrpSpPr>
                <p:nvPr/>
              </p:nvGrpSpPr>
              <p:grpSpPr bwMode="auto">
                <a:xfrm>
                  <a:off x="3715" y="748"/>
                  <a:ext cx="300" cy="930"/>
                  <a:chOff x="1455" y="1936"/>
                  <a:chExt cx="766" cy="2373"/>
                </a:xfrm>
              </p:grpSpPr>
              <p:sp>
                <p:nvSpPr>
                  <p:cNvPr id="60511" name="Freeform 95"/>
                  <p:cNvSpPr>
                    <a:spLocks/>
                  </p:cNvSpPr>
                  <p:nvPr/>
                </p:nvSpPr>
                <p:spPr bwMode="hidden">
                  <a:xfrm rot="17542885" flipH="1">
                    <a:off x="1268" y="2577"/>
                    <a:ext cx="1594" cy="313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60512" name="Freeform 96"/>
                  <p:cNvSpPr>
                    <a:spLocks/>
                  </p:cNvSpPr>
                  <p:nvPr/>
                </p:nvSpPr>
                <p:spPr bwMode="hidden">
                  <a:xfrm rot="17542885" flipH="1">
                    <a:off x="1278" y="3621"/>
                    <a:ext cx="845" cy="48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3136" name="Group 97"/>
                <p:cNvGrpSpPr>
                  <a:grpSpLocks/>
                </p:cNvGrpSpPr>
                <p:nvPr/>
              </p:nvGrpSpPr>
              <p:grpSpPr bwMode="auto">
                <a:xfrm rot="88588">
                  <a:off x="3923" y="769"/>
                  <a:ext cx="180" cy="913"/>
                  <a:chOff x="1956" y="1990"/>
                  <a:chExt cx="492" cy="2604"/>
                </a:xfrm>
              </p:grpSpPr>
              <p:sp>
                <p:nvSpPr>
                  <p:cNvPr id="60514" name="Freeform 98"/>
                  <p:cNvSpPr>
                    <a:spLocks/>
                  </p:cNvSpPr>
                  <p:nvPr/>
                </p:nvSpPr>
                <p:spPr bwMode="hidden">
                  <a:xfrm rot="16782062" flipH="1">
                    <a:off x="1418" y="2672"/>
                    <a:ext cx="1712" cy="30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60515" name="Freeform 99"/>
                  <p:cNvSpPr>
                    <a:spLocks/>
                  </p:cNvSpPr>
                  <p:nvPr/>
                </p:nvSpPr>
                <p:spPr bwMode="hidden">
                  <a:xfrm rot="16782062" flipH="1">
                    <a:off x="1708" y="3879"/>
                    <a:ext cx="920" cy="471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3137" name="Group 100"/>
                <p:cNvGrpSpPr>
                  <a:grpSpLocks/>
                </p:cNvGrpSpPr>
                <p:nvPr/>
              </p:nvGrpSpPr>
              <p:grpSpPr bwMode="auto">
                <a:xfrm>
                  <a:off x="4451" y="662"/>
                  <a:ext cx="442" cy="951"/>
                  <a:chOff x="3334" y="1717"/>
                  <a:chExt cx="1125" cy="2426"/>
                </a:xfrm>
              </p:grpSpPr>
              <p:sp>
                <p:nvSpPr>
                  <p:cNvPr id="60517" name="Freeform 101"/>
                  <p:cNvSpPr>
                    <a:spLocks/>
                  </p:cNvSpPr>
                  <p:nvPr/>
                </p:nvSpPr>
                <p:spPr bwMode="hidden">
                  <a:xfrm rot="3144576">
                    <a:off x="2627" y="2423"/>
                    <a:ext cx="1723" cy="31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60518" name="Freeform 102"/>
                  <p:cNvSpPr>
                    <a:spLocks/>
                  </p:cNvSpPr>
                  <p:nvPr/>
                </p:nvSpPr>
                <p:spPr bwMode="hidden">
                  <a:xfrm rot="3144576">
                    <a:off x="3752" y="3435"/>
                    <a:ext cx="925" cy="491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3138" name="Group 103"/>
                <p:cNvGrpSpPr>
                  <a:grpSpLocks/>
                </p:cNvGrpSpPr>
                <p:nvPr/>
              </p:nvGrpSpPr>
              <p:grpSpPr bwMode="auto">
                <a:xfrm>
                  <a:off x="4391" y="721"/>
                  <a:ext cx="347" cy="951"/>
                  <a:chOff x="3181" y="1866"/>
                  <a:chExt cx="883" cy="2426"/>
                </a:xfrm>
              </p:grpSpPr>
              <p:sp>
                <p:nvSpPr>
                  <p:cNvPr id="60520" name="Freeform 104"/>
                  <p:cNvSpPr>
                    <a:spLocks/>
                  </p:cNvSpPr>
                  <p:nvPr/>
                </p:nvSpPr>
                <p:spPr bwMode="hidden">
                  <a:xfrm rot="3745735">
                    <a:off x="2508" y="2522"/>
                    <a:ext cx="1646" cy="299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60521" name="Freeform 105"/>
                  <p:cNvSpPr>
                    <a:spLocks/>
                  </p:cNvSpPr>
                  <p:nvPr/>
                </p:nvSpPr>
                <p:spPr bwMode="hidden">
                  <a:xfrm rot="3745735">
                    <a:off x="3387" y="3594"/>
                    <a:ext cx="885" cy="46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3139" name="Group 106"/>
                <p:cNvGrpSpPr>
                  <a:grpSpLocks/>
                </p:cNvGrpSpPr>
                <p:nvPr/>
              </p:nvGrpSpPr>
              <p:grpSpPr bwMode="auto">
                <a:xfrm>
                  <a:off x="4323" y="767"/>
                  <a:ext cx="243" cy="935"/>
                  <a:chOff x="3006" y="1983"/>
                  <a:chExt cx="619" cy="2386"/>
                </a:xfrm>
              </p:grpSpPr>
              <p:sp>
                <p:nvSpPr>
                  <p:cNvPr id="60523" name="Freeform 107"/>
                  <p:cNvSpPr>
                    <a:spLocks/>
                  </p:cNvSpPr>
                  <p:nvPr/>
                </p:nvSpPr>
                <p:spPr bwMode="hidden">
                  <a:xfrm rot="4286818">
                    <a:off x="2328" y="2644"/>
                    <a:ext cx="1600" cy="24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60524" name="Freeform 108"/>
                  <p:cNvSpPr>
                    <a:spLocks/>
                  </p:cNvSpPr>
                  <p:nvPr/>
                </p:nvSpPr>
                <p:spPr bwMode="hidden">
                  <a:xfrm rot="4286818">
                    <a:off x="3003" y="3727"/>
                    <a:ext cx="857" cy="386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3140" name="Group 109"/>
                <p:cNvGrpSpPr>
                  <a:grpSpLocks/>
                </p:cNvGrpSpPr>
                <p:nvPr/>
              </p:nvGrpSpPr>
              <p:grpSpPr bwMode="auto">
                <a:xfrm>
                  <a:off x="4249" y="813"/>
                  <a:ext cx="159" cy="870"/>
                  <a:chOff x="2819" y="2101"/>
                  <a:chExt cx="405" cy="2219"/>
                </a:xfrm>
              </p:grpSpPr>
              <p:sp>
                <p:nvSpPr>
                  <p:cNvPr id="60526" name="Freeform 110"/>
                  <p:cNvSpPr>
                    <a:spLocks/>
                  </p:cNvSpPr>
                  <p:nvPr/>
                </p:nvSpPr>
                <p:spPr bwMode="hidden">
                  <a:xfrm rot="4898956">
                    <a:off x="2218" y="2701"/>
                    <a:ext cx="1451" cy="247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60527" name="Freeform 111"/>
                  <p:cNvSpPr>
                    <a:spLocks/>
                  </p:cNvSpPr>
                  <p:nvPr/>
                </p:nvSpPr>
                <p:spPr bwMode="hidden">
                  <a:xfrm rot="4898956">
                    <a:off x="2637" y="3711"/>
                    <a:ext cx="789" cy="386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3141" name="Group 112"/>
                <p:cNvGrpSpPr>
                  <a:grpSpLocks/>
                </p:cNvGrpSpPr>
                <p:nvPr/>
              </p:nvGrpSpPr>
              <p:grpSpPr bwMode="auto">
                <a:xfrm>
                  <a:off x="4045" y="826"/>
                  <a:ext cx="167" cy="857"/>
                  <a:chOff x="2287" y="2135"/>
                  <a:chExt cx="426" cy="2185"/>
                </a:xfrm>
              </p:grpSpPr>
              <p:sp>
                <p:nvSpPr>
                  <p:cNvPr id="60529" name="Freeform 113"/>
                  <p:cNvSpPr>
                    <a:spLocks/>
                  </p:cNvSpPr>
                  <p:nvPr/>
                </p:nvSpPr>
                <p:spPr bwMode="hidden">
                  <a:xfrm rot="5755659">
                    <a:off x="1903" y="2758"/>
                    <a:ext cx="1432" cy="18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60530" name="Freeform 114"/>
                  <p:cNvSpPr>
                    <a:spLocks/>
                  </p:cNvSpPr>
                  <p:nvPr/>
                </p:nvSpPr>
                <p:spPr bwMode="hidden">
                  <a:xfrm rot="5755659">
                    <a:off x="2051" y="3769"/>
                    <a:ext cx="767" cy="294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</p:grpSp>
          <p:sp>
            <p:nvSpPr>
              <p:cNvPr id="60531" name="Freeform 115"/>
              <p:cNvSpPr>
                <a:spLocks/>
              </p:cNvSpPr>
              <p:nvPr/>
            </p:nvSpPr>
            <p:spPr bwMode="hidden">
              <a:xfrm flipH="1">
                <a:off x="3873" y="934"/>
                <a:ext cx="190" cy="580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0532" name="Arc 116"/>
              <p:cNvSpPr>
                <a:spLocks/>
              </p:cNvSpPr>
              <p:nvPr/>
            </p:nvSpPr>
            <p:spPr bwMode="hidden">
              <a:xfrm flipH="1">
                <a:off x="3527" y="725"/>
                <a:ext cx="832" cy="900"/>
              </a:xfrm>
              <a:custGeom>
                <a:avLst/>
                <a:gdLst>
                  <a:gd name="G0" fmla="+- 0 0 0"/>
                  <a:gd name="G1" fmla="+- 20897 0 0"/>
                  <a:gd name="G2" fmla="+- 21600 0 0"/>
                  <a:gd name="T0" fmla="*/ 5467 w 21600"/>
                  <a:gd name="T1" fmla="*/ 0 h 21602"/>
                  <a:gd name="T2" fmla="*/ 21589 w 21600"/>
                  <a:gd name="T3" fmla="*/ 21602 h 21602"/>
                  <a:gd name="T4" fmla="*/ 0 w 21600"/>
                  <a:gd name="T5" fmla="*/ 20897 h 21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2" fill="none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</a:path>
                  <a:path w="21600" h="21602" stroke="0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  <a:lnTo>
                      <a:pt x="0" y="20897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0533" name="Arc 117"/>
              <p:cNvSpPr>
                <a:spLocks/>
              </p:cNvSpPr>
              <p:nvPr/>
            </p:nvSpPr>
            <p:spPr bwMode="hidden">
              <a:xfrm flipV="1">
                <a:off x="4278" y="179"/>
                <a:ext cx="1007" cy="802"/>
              </a:xfrm>
              <a:custGeom>
                <a:avLst/>
                <a:gdLst>
                  <a:gd name="G0" fmla="+- 17826 0 0"/>
                  <a:gd name="G1" fmla="+- 0 0 0"/>
                  <a:gd name="G2" fmla="+- 21600 0 0"/>
                  <a:gd name="T0" fmla="*/ 36729 w 36729"/>
                  <a:gd name="T1" fmla="*/ 10451 h 21600"/>
                  <a:gd name="T2" fmla="*/ 0 w 36729"/>
                  <a:gd name="T3" fmla="*/ 12197 h 21600"/>
                  <a:gd name="T4" fmla="*/ 17826 w 36729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729" h="21600" fill="none" extrusionOk="0">
                    <a:moveTo>
                      <a:pt x="36729" y="10451"/>
                    </a:moveTo>
                    <a:cubicBezTo>
                      <a:pt x="32926" y="17330"/>
                      <a:pt x="25686" y="21599"/>
                      <a:pt x="17826" y="21600"/>
                    </a:cubicBezTo>
                    <a:cubicBezTo>
                      <a:pt x="10696" y="21600"/>
                      <a:pt x="4025" y="18081"/>
                      <a:pt x="-1" y="12197"/>
                    </a:cubicBezTo>
                  </a:path>
                  <a:path w="36729" h="21600" stroke="0" extrusionOk="0">
                    <a:moveTo>
                      <a:pt x="36729" y="10451"/>
                    </a:moveTo>
                    <a:cubicBezTo>
                      <a:pt x="32926" y="17330"/>
                      <a:pt x="25686" y="21599"/>
                      <a:pt x="17826" y="21600"/>
                    </a:cubicBezTo>
                    <a:cubicBezTo>
                      <a:pt x="10696" y="21600"/>
                      <a:pt x="4025" y="18081"/>
                      <a:pt x="-1" y="12197"/>
                    </a:cubicBezTo>
                    <a:lnTo>
                      <a:pt x="17826" y="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0534" name="Arc 118"/>
              <p:cNvSpPr>
                <a:spLocks/>
              </p:cNvSpPr>
              <p:nvPr/>
            </p:nvSpPr>
            <p:spPr bwMode="hidden">
              <a:xfrm flipH="1">
                <a:off x="3612" y="580"/>
                <a:ext cx="485" cy="933"/>
              </a:xfrm>
              <a:custGeom>
                <a:avLst/>
                <a:gdLst>
                  <a:gd name="G0" fmla="+- 7340 0 0"/>
                  <a:gd name="G1" fmla="+- 21600 0 0"/>
                  <a:gd name="G2" fmla="+- 21600 0 0"/>
                  <a:gd name="T0" fmla="*/ 0 w 28940"/>
                  <a:gd name="T1" fmla="*/ 1285 h 22305"/>
                  <a:gd name="T2" fmla="*/ 28929 w 28940"/>
                  <a:gd name="T3" fmla="*/ 22305 h 22305"/>
                  <a:gd name="T4" fmla="*/ 7340 w 28940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940" h="22305" fill="none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</a:path>
                  <a:path w="28940" h="22305" stroke="0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  <a:lnTo>
                      <a:pt x="734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0535" name="Arc 119"/>
              <p:cNvSpPr>
                <a:spLocks/>
              </p:cNvSpPr>
              <p:nvPr/>
            </p:nvSpPr>
            <p:spPr bwMode="hidden">
              <a:xfrm flipH="1">
                <a:off x="3267" y="628"/>
                <a:ext cx="791" cy="928"/>
              </a:xfrm>
              <a:custGeom>
                <a:avLst/>
                <a:gdLst>
                  <a:gd name="G0" fmla="+- 8873 0 0"/>
                  <a:gd name="G1" fmla="+- 21600 0 0"/>
                  <a:gd name="G2" fmla="+- 21600 0 0"/>
                  <a:gd name="T0" fmla="*/ 0 w 30473"/>
                  <a:gd name="T1" fmla="*/ 1907 h 22305"/>
                  <a:gd name="T2" fmla="*/ 30462 w 30473"/>
                  <a:gd name="T3" fmla="*/ 22305 h 22305"/>
                  <a:gd name="T4" fmla="*/ 8873 w 30473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473" h="22305" fill="none" extrusionOk="0">
                    <a:moveTo>
                      <a:pt x="-1" y="1906"/>
                    </a:moveTo>
                    <a:cubicBezTo>
                      <a:pt x="2789" y="649"/>
                      <a:pt x="5813" y="-1"/>
                      <a:pt x="8873" y="0"/>
                    </a:cubicBezTo>
                    <a:cubicBezTo>
                      <a:pt x="20802" y="0"/>
                      <a:pt x="30473" y="9670"/>
                      <a:pt x="30473" y="21600"/>
                    </a:cubicBezTo>
                    <a:cubicBezTo>
                      <a:pt x="30473" y="21835"/>
                      <a:pt x="30469" y="22070"/>
                      <a:pt x="30461" y="22304"/>
                    </a:cubicBezTo>
                  </a:path>
                  <a:path w="30473" h="22305" stroke="0" extrusionOk="0">
                    <a:moveTo>
                      <a:pt x="-1" y="1906"/>
                    </a:moveTo>
                    <a:cubicBezTo>
                      <a:pt x="2789" y="649"/>
                      <a:pt x="5813" y="-1"/>
                      <a:pt x="8873" y="0"/>
                    </a:cubicBezTo>
                    <a:cubicBezTo>
                      <a:pt x="20802" y="0"/>
                      <a:pt x="30473" y="9670"/>
                      <a:pt x="30473" y="21600"/>
                    </a:cubicBezTo>
                    <a:cubicBezTo>
                      <a:pt x="30473" y="21835"/>
                      <a:pt x="30469" y="22070"/>
                      <a:pt x="30461" y="22304"/>
                    </a:cubicBezTo>
                    <a:lnTo>
                      <a:pt x="8873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0536" name="Arc 120"/>
              <p:cNvSpPr>
                <a:spLocks/>
              </p:cNvSpPr>
              <p:nvPr/>
            </p:nvSpPr>
            <p:spPr bwMode="hidden">
              <a:xfrm flipH="1">
                <a:off x="3197" y="458"/>
                <a:ext cx="932" cy="933"/>
              </a:xfrm>
              <a:custGeom>
                <a:avLst/>
                <a:gdLst>
                  <a:gd name="G0" fmla="+- 12855 0 0"/>
                  <a:gd name="G1" fmla="+- 21600 0 0"/>
                  <a:gd name="G2" fmla="+- 21600 0 0"/>
                  <a:gd name="T0" fmla="*/ 0 w 34455"/>
                  <a:gd name="T1" fmla="*/ 4241 h 22305"/>
                  <a:gd name="T2" fmla="*/ 34444 w 34455"/>
                  <a:gd name="T3" fmla="*/ 22305 h 22305"/>
                  <a:gd name="T4" fmla="*/ 12855 w 34455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455" h="22305" fill="none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</a:path>
                  <a:path w="34455" h="22305" stroke="0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  <a:lnTo>
                      <a:pt x="1285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0537" name="Arc 121"/>
              <p:cNvSpPr>
                <a:spLocks/>
              </p:cNvSpPr>
              <p:nvPr/>
            </p:nvSpPr>
            <p:spPr bwMode="hidden">
              <a:xfrm>
                <a:off x="4229" y="589"/>
                <a:ext cx="149" cy="933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0538" name="Arc 122"/>
              <p:cNvSpPr>
                <a:spLocks/>
              </p:cNvSpPr>
              <p:nvPr/>
            </p:nvSpPr>
            <p:spPr bwMode="hidden">
              <a:xfrm>
                <a:off x="4269" y="585"/>
                <a:ext cx="393" cy="933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0539" name="Arc 123"/>
              <p:cNvSpPr>
                <a:spLocks/>
              </p:cNvSpPr>
              <p:nvPr/>
            </p:nvSpPr>
            <p:spPr bwMode="hidden">
              <a:xfrm>
                <a:off x="4302" y="463"/>
                <a:ext cx="558" cy="933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0540" name="Freeform 124"/>
              <p:cNvSpPr>
                <a:spLocks/>
              </p:cNvSpPr>
              <p:nvPr/>
            </p:nvSpPr>
            <p:spPr bwMode="hidden">
              <a:xfrm>
                <a:off x="4410" y="1033"/>
                <a:ext cx="188" cy="580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0541" name="Freeform 125"/>
              <p:cNvSpPr>
                <a:spLocks/>
              </p:cNvSpPr>
              <p:nvPr/>
            </p:nvSpPr>
            <p:spPr bwMode="hidden">
              <a:xfrm rot="19660755" flipV="1">
                <a:off x="4114" y="843"/>
                <a:ext cx="171" cy="326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0542" name="Arc 126"/>
              <p:cNvSpPr>
                <a:spLocks/>
              </p:cNvSpPr>
              <p:nvPr/>
            </p:nvSpPr>
            <p:spPr bwMode="hidden">
              <a:xfrm flipH="1">
                <a:off x="3144" y="319"/>
                <a:ext cx="996" cy="933"/>
              </a:xfrm>
              <a:custGeom>
                <a:avLst/>
                <a:gdLst>
                  <a:gd name="G0" fmla="+- 15230 0 0"/>
                  <a:gd name="G1" fmla="+- 21600 0 0"/>
                  <a:gd name="G2" fmla="+- 21600 0 0"/>
                  <a:gd name="T0" fmla="*/ 0 w 36830"/>
                  <a:gd name="T1" fmla="*/ 6283 h 22305"/>
                  <a:gd name="T2" fmla="*/ 36819 w 36830"/>
                  <a:gd name="T3" fmla="*/ 22305 h 22305"/>
                  <a:gd name="T4" fmla="*/ 15230 w 36830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830" h="22305" fill="none" extrusionOk="0">
                    <a:moveTo>
                      <a:pt x="0" y="6283"/>
                    </a:moveTo>
                    <a:cubicBezTo>
                      <a:pt x="4047" y="2258"/>
                      <a:pt x="9522" y="-1"/>
                      <a:pt x="15230" y="0"/>
                    </a:cubicBezTo>
                    <a:cubicBezTo>
                      <a:pt x="27159" y="0"/>
                      <a:pt x="36830" y="9670"/>
                      <a:pt x="36830" y="21600"/>
                    </a:cubicBezTo>
                    <a:cubicBezTo>
                      <a:pt x="36830" y="21835"/>
                      <a:pt x="36826" y="22070"/>
                      <a:pt x="36818" y="22304"/>
                    </a:cubicBezTo>
                  </a:path>
                  <a:path w="36830" h="22305" stroke="0" extrusionOk="0">
                    <a:moveTo>
                      <a:pt x="0" y="6283"/>
                    </a:moveTo>
                    <a:cubicBezTo>
                      <a:pt x="4047" y="2258"/>
                      <a:pt x="9522" y="-1"/>
                      <a:pt x="15230" y="0"/>
                    </a:cubicBezTo>
                    <a:cubicBezTo>
                      <a:pt x="27159" y="0"/>
                      <a:pt x="36830" y="9670"/>
                      <a:pt x="36830" y="21600"/>
                    </a:cubicBezTo>
                    <a:cubicBezTo>
                      <a:pt x="36830" y="21835"/>
                      <a:pt x="36826" y="22070"/>
                      <a:pt x="36818" y="22304"/>
                    </a:cubicBezTo>
                    <a:lnTo>
                      <a:pt x="1523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0543" name="Arc 127"/>
              <p:cNvSpPr>
                <a:spLocks/>
              </p:cNvSpPr>
              <p:nvPr/>
            </p:nvSpPr>
            <p:spPr bwMode="hidden">
              <a:xfrm flipH="1">
                <a:off x="3426" y="122"/>
                <a:ext cx="724" cy="899"/>
              </a:xfrm>
              <a:custGeom>
                <a:avLst/>
                <a:gdLst>
                  <a:gd name="G0" fmla="+- 18231 0 0"/>
                  <a:gd name="G1" fmla="+- 21600 0 0"/>
                  <a:gd name="G2" fmla="+- 21600 0 0"/>
                  <a:gd name="T0" fmla="*/ 0 w 31881"/>
                  <a:gd name="T1" fmla="*/ 10016 h 21600"/>
                  <a:gd name="T2" fmla="*/ 31881 w 31881"/>
                  <a:gd name="T3" fmla="*/ 4860 h 21600"/>
                  <a:gd name="T4" fmla="*/ 18231 w 31881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881" h="21600" fill="none" extrusionOk="0">
                    <a:moveTo>
                      <a:pt x="-1" y="10015"/>
                    </a:moveTo>
                    <a:cubicBezTo>
                      <a:pt x="3963" y="3778"/>
                      <a:pt x="10840" y="-1"/>
                      <a:pt x="18231" y="0"/>
                    </a:cubicBezTo>
                    <a:cubicBezTo>
                      <a:pt x="23204" y="0"/>
                      <a:pt x="28026" y="1716"/>
                      <a:pt x="31881" y="4859"/>
                    </a:cubicBezTo>
                  </a:path>
                  <a:path w="31881" h="21600" stroke="0" extrusionOk="0">
                    <a:moveTo>
                      <a:pt x="-1" y="10015"/>
                    </a:moveTo>
                    <a:cubicBezTo>
                      <a:pt x="3963" y="3778"/>
                      <a:pt x="10840" y="-1"/>
                      <a:pt x="18231" y="0"/>
                    </a:cubicBezTo>
                    <a:cubicBezTo>
                      <a:pt x="23204" y="0"/>
                      <a:pt x="28026" y="1716"/>
                      <a:pt x="31881" y="4859"/>
                    </a:cubicBezTo>
                    <a:lnTo>
                      <a:pt x="18231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0544" name="Arc 128"/>
              <p:cNvSpPr>
                <a:spLocks/>
              </p:cNvSpPr>
              <p:nvPr/>
            </p:nvSpPr>
            <p:spPr bwMode="hidden">
              <a:xfrm>
                <a:off x="4199" y="502"/>
                <a:ext cx="297" cy="901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1146"/>
                  <a:gd name="T1" fmla="*/ 4512 h 21600"/>
                  <a:gd name="T2" fmla="*/ 31146 w 31146"/>
                  <a:gd name="T3" fmla="*/ 9561 h 21600"/>
                  <a:gd name="T4" fmla="*/ 13212 w 31146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146" h="21600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0409" y="0"/>
                      <a:pt x="27134" y="3585"/>
                      <a:pt x="31145" y="9561"/>
                    </a:cubicBezTo>
                  </a:path>
                  <a:path w="31146" h="21600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0409" y="0"/>
                      <a:pt x="27134" y="3585"/>
                      <a:pt x="31145" y="9561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0545" name="Freeform 129"/>
              <p:cNvSpPr>
                <a:spLocks/>
              </p:cNvSpPr>
              <p:nvPr/>
            </p:nvSpPr>
            <p:spPr bwMode="hidden">
              <a:xfrm flipH="1">
                <a:off x="3307" y="981"/>
                <a:ext cx="426" cy="598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0546" name="Freeform 130"/>
              <p:cNvSpPr>
                <a:spLocks/>
              </p:cNvSpPr>
              <p:nvPr/>
            </p:nvSpPr>
            <p:spPr bwMode="hidden">
              <a:xfrm flipH="1">
                <a:off x="3507" y="350"/>
                <a:ext cx="273" cy="59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0547" name="Freeform 131"/>
              <p:cNvSpPr>
                <a:spLocks/>
              </p:cNvSpPr>
              <p:nvPr/>
            </p:nvSpPr>
            <p:spPr bwMode="hidden">
              <a:xfrm flipH="1">
                <a:off x="3821" y="172"/>
                <a:ext cx="164" cy="59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0548" name="Freeform 132"/>
              <p:cNvSpPr>
                <a:spLocks/>
              </p:cNvSpPr>
              <p:nvPr/>
            </p:nvSpPr>
            <p:spPr bwMode="hidden">
              <a:xfrm>
                <a:off x="4841" y="894"/>
                <a:ext cx="395" cy="628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0549" name="Freeform 133"/>
              <p:cNvSpPr>
                <a:spLocks/>
              </p:cNvSpPr>
              <p:nvPr/>
            </p:nvSpPr>
            <p:spPr bwMode="hidden">
              <a:xfrm>
                <a:off x="4636" y="576"/>
                <a:ext cx="594" cy="41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0550" name="Freeform 134"/>
              <p:cNvSpPr>
                <a:spLocks/>
              </p:cNvSpPr>
              <p:nvPr/>
            </p:nvSpPr>
            <p:spPr bwMode="hidden">
              <a:xfrm>
                <a:off x="4658" y="132"/>
                <a:ext cx="260" cy="559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0551" name="Freeform 135"/>
              <p:cNvSpPr>
                <a:spLocks/>
              </p:cNvSpPr>
              <p:nvPr/>
            </p:nvSpPr>
            <p:spPr bwMode="hidden">
              <a:xfrm rot="20253369">
                <a:off x="4401" y="599"/>
                <a:ext cx="175" cy="329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0552" name="Freeform 136"/>
              <p:cNvSpPr>
                <a:spLocks/>
              </p:cNvSpPr>
              <p:nvPr/>
            </p:nvSpPr>
            <p:spPr bwMode="hidden">
              <a:xfrm rot="1346631" flipH="1">
                <a:off x="3783" y="589"/>
                <a:ext cx="172" cy="330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60553" name="Rectangle 137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01625"/>
            <a:ext cx="7772400" cy="146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0554" name="Rectangle 138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0555" name="Rectangle 13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0556" name="Rectangle 14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0557" name="Rectangle 14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D42CE632-5A7D-428F-ABE9-5CCE10D057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99" r:id="rId1"/>
    <p:sldLayoutId id="2147483879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05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05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05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05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0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0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0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0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5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05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05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05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05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5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05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05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05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05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5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05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05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05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05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5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05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05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05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05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9" presetClass="exit" presetSubtype="0" de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05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05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05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05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39" presetClass="exit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0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0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0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0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39" presetClass="exit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05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05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05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05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5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39" presetClass="exit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05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05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605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05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5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39" presetClass="exit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05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05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05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05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5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39" presetClass="exit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05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05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05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605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5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553" grpId="0"/>
      <p:bldP spid="60553" grpId="1"/>
      <p:bldP spid="60554" grpId="0" build="p">
        <p:tmplLst>
          <p:tmpl lvl="1">
            <p:tnLst>
              <p:par>
                <p:cTn presetID="39" presetClass="entr" presetSubtype="0" accel="10000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5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055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/20"/>
                          </p:val>
                        </p:tav>
                        <p:tav tm="50000">
                          <p:val>
                            <p:strVal val="#ppt_h/2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055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5000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055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3"/>
                          </p:val>
                        </p:tav>
                        <p:tav tm="5000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055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39" presetClass="entr" presetSubtype="0" ac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5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055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/20"/>
                          </p:val>
                        </p:tav>
                        <p:tav tm="50000">
                          <p:val>
                            <p:strVal val="#ppt_h/2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055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5000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055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3"/>
                          </p:val>
                        </p:tav>
                        <p:tav tm="5000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055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39" presetClass="entr" presetSubtype="0" ac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5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055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/20"/>
                          </p:val>
                        </p:tav>
                        <p:tav tm="50000">
                          <p:val>
                            <p:strVal val="#ppt_h/2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055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5000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055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3"/>
                          </p:val>
                        </p:tav>
                        <p:tav tm="5000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055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39" presetClass="entr" presetSubtype="0" ac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5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055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/20"/>
                          </p:val>
                        </p:tav>
                        <p:tav tm="50000">
                          <p:val>
                            <p:strVal val="#ppt_h/2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055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5000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055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3"/>
                          </p:val>
                        </p:tav>
                        <p:tav tm="5000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055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39" presetClass="entr" presetSubtype="0" ac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5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055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/20"/>
                          </p:val>
                        </p:tav>
                        <p:tav tm="50000">
                          <p:val>
                            <p:strVal val="#ppt_h/2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055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5000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055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3"/>
                          </p:val>
                        </p:tav>
                        <p:tav tm="5000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055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0554" grpId="1" build="allAtOnce">
        <p:tmplLst>
          <p:tmpl lvl="1">
            <p:tnLst>
              <p:par>
                <p:cTn presetID="39" presetClass="exit" presetSubtype="0" decel="100000" fill="hold" nodeType="withEffect">
                  <p:stCondLst>
                    <p:cond delay="0"/>
                  </p:stCondLst>
                  <p:childTnLst>
                    <p:anim calcmode="lin" valueType="num">
                      <p:cBhvr>
                        <p:cTn dur="500" fill="hold"/>
                        <p:tgtEl>
                          <p:spTgt spid="6055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ppt_h"/>
                          </p:val>
                        </p:tav>
                        <p:tav tm="50000">
                          <p:val>
                            <p:strVal val="ppt_h/20"/>
                          </p:val>
                        </p:tav>
                        <p:tav tm="100000">
                          <p:val>
                            <p:strVal val="ppt_h/20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055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ppt_w"/>
                          </p:val>
                        </p:tav>
                        <p:tav tm="50000">
                          <p:val>
                            <p:strVal val="ppt_w+.3"/>
                          </p:val>
                        </p:tav>
                        <p:tav tm="100000">
                          <p:val>
                            <p:strVal val="ppt_w+.3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055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ppt_x"/>
                          </p:val>
                        </p:tav>
                        <p:tav tm="50000">
                          <p:val>
                            <p:strVal val="ppt_x"/>
                          </p:val>
                        </p:tav>
                        <p:tav tm="100000">
                          <p:val>
                            <p:strVal val="ppt_x-.3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055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ppt_y"/>
                          </p:val>
                        </p:tav>
                        <p:tav tm="100000">
                          <p:val>
                            <p:strVal val="ppt_y"/>
                          </p:val>
                        </p:tav>
                      </p:tavLst>
                    </p:anim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605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39" presetClass="exit" presetSubtype="0" decel="100000" fill="hold" nodeType="withEffect">
                  <p:stCondLst>
                    <p:cond delay="0"/>
                  </p:stCondLst>
                  <p:childTnLst>
                    <p:anim calcmode="lin" valueType="num">
                      <p:cBhvr>
                        <p:cTn dur="500" fill="hold"/>
                        <p:tgtEl>
                          <p:spTgt spid="6055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ppt_h"/>
                          </p:val>
                        </p:tav>
                        <p:tav tm="50000">
                          <p:val>
                            <p:strVal val="ppt_h/20"/>
                          </p:val>
                        </p:tav>
                        <p:tav tm="100000">
                          <p:val>
                            <p:strVal val="ppt_h/20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055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ppt_w"/>
                          </p:val>
                        </p:tav>
                        <p:tav tm="50000">
                          <p:val>
                            <p:strVal val="ppt_w+.3"/>
                          </p:val>
                        </p:tav>
                        <p:tav tm="100000">
                          <p:val>
                            <p:strVal val="ppt_w+.3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055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ppt_x"/>
                          </p:val>
                        </p:tav>
                        <p:tav tm="50000">
                          <p:val>
                            <p:strVal val="ppt_x"/>
                          </p:val>
                        </p:tav>
                        <p:tav tm="100000">
                          <p:val>
                            <p:strVal val="ppt_x-.3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055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ppt_y"/>
                          </p:val>
                        </p:tav>
                        <p:tav tm="100000">
                          <p:val>
                            <p:strVal val="ppt_y"/>
                          </p:val>
                        </p:tav>
                      </p:tavLst>
                    </p:anim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605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39" presetClass="exit" presetSubtype="0" decel="100000" fill="hold" nodeType="withEffect">
                  <p:stCondLst>
                    <p:cond delay="0"/>
                  </p:stCondLst>
                  <p:childTnLst>
                    <p:anim calcmode="lin" valueType="num">
                      <p:cBhvr>
                        <p:cTn dur="500" fill="hold"/>
                        <p:tgtEl>
                          <p:spTgt spid="6055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ppt_h"/>
                          </p:val>
                        </p:tav>
                        <p:tav tm="50000">
                          <p:val>
                            <p:strVal val="ppt_h/20"/>
                          </p:val>
                        </p:tav>
                        <p:tav tm="100000">
                          <p:val>
                            <p:strVal val="ppt_h/20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055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ppt_w"/>
                          </p:val>
                        </p:tav>
                        <p:tav tm="50000">
                          <p:val>
                            <p:strVal val="ppt_w+.3"/>
                          </p:val>
                        </p:tav>
                        <p:tav tm="100000">
                          <p:val>
                            <p:strVal val="ppt_w+.3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055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ppt_x"/>
                          </p:val>
                        </p:tav>
                        <p:tav tm="50000">
                          <p:val>
                            <p:strVal val="ppt_x"/>
                          </p:val>
                        </p:tav>
                        <p:tav tm="100000">
                          <p:val>
                            <p:strVal val="ppt_x-.3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055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ppt_y"/>
                          </p:val>
                        </p:tav>
                        <p:tav tm="100000">
                          <p:val>
                            <p:strVal val="ppt_y"/>
                          </p:val>
                        </p:tav>
                      </p:tavLst>
                    </p:anim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605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39" presetClass="exit" presetSubtype="0" decel="100000" fill="hold" nodeType="withEffect">
                  <p:stCondLst>
                    <p:cond delay="0"/>
                  </p:stCondLst>
                  <p:childTnLst>
                    <p:anim calcmode="lin" valueType="num">
                      <p:cBhvr>
                        <p:cTn dur="500" fill="hold"/>
                        <p:tgtEl>
                          <p:spTgt spid="6055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ppt_h"/>
                          </p:val>
                        </p:tav>
                        <p:tav tm="50000">
                          <p:val>
                            <p:strVal val="ppt_h/20"/>
                          </p:val>
                        </p:tav>
                        <p:tav tm="100000">
                          <p:val>
                            <p:strVal val="ppt_h/20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055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ppt_w"/>
                          </p:val>
                        </p:tav>
                        <p:tav tm="50000">
                          <p:val>
                            <p:strVal val="ppt_w+.3"/>
                          </p:val>
                        </p:tav>
                        <p:tav tm="100000">
                          <p:val>
                            <p:strVal val="ppt_w+.3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055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ppt_x"/>
                          </p:val>
                        </p:tav>
                        <p:tav tm="50000">
                          <p:val>
                            <p:strVal val="ppt_x"/>
                          </p:val>
                        </p:tav>
                        <p:tav tm="100000">
                          <p:val>
                            <p:strVal val="ppt_x-.3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055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ppt_y"/>
                          </p:val>
                        </p:tav>
                        <p:tav tm="100000">
                          <p:val>
                            <p:strVal val="ppt_y"/>
                          </p:val>
                        </p:tav>
                      </p:tavLst>
                    </p:anim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605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39" presetClass="exit" presetSubtype="0" decel="100000" fill="hold" nodeType="withEffect">
                  <p:stCondLst>
                    <p:cond delay="0"/>
                  </p:stCondLst>
                  <p:childTnLst>
                    <p:anim calcmode="lin" valueType="num">
                      <p:cBhvr>
                        <p:cTn dur="500" fill="hold"/>
                        <p:tgtEl>
                          <p:spTgt spid="6055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ppt_h"/>
                          </p:val>
                        </p:tav>
                        <p:tav tm="50000">
                          <p:val>
                            <p:strVal val="ppt_h/20"/>
                          </p:val>
                        </p:tav>
                        <p:tav tm="100000">
                          <p:val>
                            <p:strVal val="ppt_h/20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055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ppt_w"/>
                          </p:val>
                        </p:tav>
                        <p:tav tm="50000">
                          <p:val>
                            <p:strVal val="ppt_w+.3"/>
                          </p:val>
                        </p:tav>
                        <p:tav tm="100000">
                          <p:val>
                            <p:strVal val="ppt_w+.3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055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ppt_x"/>
                          </p:val>
                        </p:tav>
                        <p:tav tm="50000">
                          <p:val>
                            <p:strVal val="ppt_x"/>
                          </p:val>
                        </p:tav>
                        <p:tav tm="100000">
                          <p:val>
                            <p:strVal val="ppt_x-.3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055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ppt_y"/>
                          </p:val>
                        </p:tav>
                        <p:tav tm="100000">
                          <p:val>
                            <p:strVal val="ppt_y"/>
                          </p:val>
                        </p:tav>
                      </p:tavLst>
                    </p:anim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605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•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imes New Roman" pitchFamily="18" charset="0"/>
        <a:buChar char="−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Times New Roman" charset="0"/>
        <a:buChar char="–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Times New Roman" charset="0"/>
        <a:buChar char="–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Times New Roman" charset="0"/>
        <a:buChar char="–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Times New Roman" charset="0"/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946" name="Group 2"/>
          <p:cNvGrpSpPr>
            <a:grpSpLocks/>
          </p:cNvGrpSpPr>
          <p:nvPr/>
        </p:nvGrpSpPr>
        <p:grpSpPr bwMode="auto">
          <a:xfrm>
            <a:off x="319088" y="1828800"/>
            <a:ext cx="8824912" cy="5029200"/>
            <a:chOff x="201" y="1152"/>
            <a:chExt cx="5559" cy="3168"/>
          </a:xfrm>
        </p:grpSpPr>
        <p:sp>
          <p:nvSpPr>
            <p:cNvPr id="82947" name="Freeform 3"/>
            <p:cNvSpPr>
              <a:spLocks/>
            </p:cNvSpPr>
            <p:nvPr/>
          </p:nvSpPr>
          <p:spPr bwMode="ltGray">
            <a:xfrm>
              <a:off x="528" y="2909"/>
              <a:ext cx="5232" cy="141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948" name="Freeform 4"/>
            <p:cNvSpPr>
              <a:spLocks/>
            </p:cNvSpPr>
            <p:nvPr/>
          </p:nvSpPr>
          <p:spPr bwMode="ltGray">
            <a:xfrm>
              <a:off x="210" y="1152"/>
              <a:ext cx="5550" cy="3168"/>
            </a:xfrm>
            <a:custGeom>
              <a:avLst/>
              <a:gdLst/>
              <a:ahLst/>
              <a:cxnLst>
                <a:cxn ang="0">
                  <a:pos x="330" y="1764"/>
                </a:cxn>
                <a:cxn ang="0">
                  <a:pos x="0" y="1764"/>
                </a:cxn>
                <a:cxn ang="0">
                  <a:pos x="0" y="3168"/>
                </a:cxn>
                <a:cxn ang="0">
                  <a:pos x="5550" y="3168"/>
                </a:cxn>
                <a:cxn ang="0">
                  <a:pos x="5550" y="0"/>
                </a:cxn>
                <a:cxn ang="0">
                  <a:pos x="330" y="0"/>
                </a:cxn>
                <a:cxn ang="0">
                  <a:pos x="330" y="1764"/>
                </a:cxn>
              </a:cxnLst>
              <a:rect l="0" t="0" r="r" b="b"/>
              <a:pathLst>
                <a:path w="5550" h="3168">
                  <a:moveTo>
                    <a:pt x="330" y="1764"/>
                  </a:moveTo>
                  <a:lnTo>
                    <a:pt x="0" y="1764"/>
                  </a:lnTo>
                  <a:lnTo>
                    <a:pt x="0" y="3168"/>
                  </a:lnTo>
                  <a:lnTo>
                    <a:pt x="5550" y="3168"/>
                  </a:lnTo>
                  <a:lnTo>
                    <a:pt x="5550" y="0"/>
                  </a:lnTo>
                  <a:lnTo>
                    <a:pt x="330" y="0"/>
                  </a:lnTo>
                  <a:lnTo>
                    <a:pt x="330" y="1764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949" name="Freeform 5"/>
            <p:cNvSpPr>
              <a:spLocks/>
            </p:cNvSpPr>
            <p:nvPr/>
          </p:nvSpPr>
          <p:spPr bwMode="ltGray">
            <a:xfrm>
              <a:off x="528" y="2932"/>
              <a:ext cx="5232" cy="13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950" name="Freeform 6"/>
            <p:cNvSpPr>
              <a:spLocks/>
            </p:cNvSpPr>
            <p:nvPr/>
          </p:nvSpPr>
          <p:spPr bwMode="ltGray">
            <a:xfrm>
              <a:off x="528" y="1152"/>
              <a:ext cx="4607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951" name="Freeform 7"/>
            <p:cNvSpPr>
              <a:spLocks/>
            </p:cNvSpPr>
            <p:nvPr/>
          </p:nvSpPr>
          <p:spPr bwMode="ltGray">
            <a:xfrm>
              <a:off x="528" y="1152"/>
              <a:ext cx="29" cy="178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952" name="Freeform 8"/>
            <p:cNvSpPr>
              <a:spLocks/>
            </p:cNvSpPr>
            <p:nvPr/>
          </p:nvSpPr>
          <p:spPr bwMode="ltGray">
            <a:xfrm>
              <a:off x="527" y="2904"/>
              <a:ext cx="29" cy="1416"/>
            </a:xfrm>
            <a:custGeom>
              <a:avLst/>
              <a:gdLst/>
              <a:ahLst/>
              <a:cxnLst>
                <a:cxn ang="0">
                  <a:pos x="0" y="1416"/>
                </a:cxn>
                <a:cxn ang="0">
                  <a:pos x="29" y="1416"/>
                </a:cxn>
                <a:cxn ang="0">
                  <a:pos x="28" y="24"/>
                </a:cxn>
                <a:cxn ang="0">
                  <a:pos x="0" y="0"/>
                </a:cxn>
                <a:cxn ang="0">
                  <a:pos x="0" y="1416"/>
                </a:cxn>
              </a:cxnLst>
              <a:rect l="0" t="0" r="r" b="b"/>
              <a:pathLst>
                <a:path w="29" h="1416">
                  <a:moveTo>
                    <a:pt x="0" y="1416"/>
                  </a:moveTo>
                  <a:lnTo>
                    <a:pt x="29" y="1416"/>
                  </a:lnTo>
                  <a:lnTo>
                    <a:pt x="28" y="24"/>
                  </a:lnTo>
                  <a:lnTo>
                    <a:pt x="0" y="0"/>
                  </a:lnTo>
                  <a:lnTo>
                    <a:pt x="0" y="1416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953" name="Freeform 9"/>
            <p:cNvSpPr>
              <a:spLocks/>
            </p:cNvSpPr>
            <p:nvPr/>
          </p:nvSpPr>
          <p:spPr bwMode="ltGray">
            <a:xfrm>
              <a:off x="201" y="2904"/>
              <a:ext cx="2879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954" name="Freeform 10"/>
            <p:cNvSpPr>
              <a:spLocks/>
            </p:cNvSpPr>
            <p:nvPr/>
          </p:nvSpPr>
          <p:spPr bwMode="ltGray">
            <a:xfrm>
              <a:off x="201" y="2904"/>
              <a:ext cx="30" cy="141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10001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82955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fld id="{D4D49964-2840-4C5A-81AD-92383C0E09D5}" type="datetimeFigureOut">
              <a:rPr lang="ru-RU"/>
              <a:pPr/>
              <a:t>27.09.2013</a:t>
            </a:fld>
            <a:endParaRPr lang="ru-RU"/>
          </a:p>
        </p:txBody>
      </p:sp>
      <p:sp>
        <p:nvSpPr>
          <p:cNvPr id="82956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82957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fld id="{05361627-6212-4385-9FA2-3209D15E4E7C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82958" name="Rectangle 14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44475"/>
            <a:ext cx="8385175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82959" name="Rectangle 15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838200" y="1905000"/>
            <a:ext cx="800735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76" name="Text Box 1024"/>
          <p:cNvSpPr txBox="1">
            <a:spLocks noChangeArrowheads="1"/>
          </p:cNvSpPr>
          <p:nvPr userDrawn="1"/>
        </p:nvSpPr>
        <p:spPr bwMode="auto">
          <a:xfrm>
            <a:off x="3348038" y="5876925"/>
            <a:ext cx="25923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77" name="Text Box 1025"/>
          <p:cNvSpPr txBox="1">
            <a:spLocks noChangeArrowheads="1"/>
          </p:cNvSpPr>
          <p:nvPr userDrawn="1"/>
        </p:nvSpPr>
        <p:spPr bwMode="auto">
          <a:xfrm>
            <a:off x="3471863" y="568642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8" r:id="rId1"/>
    <p:sldLayoutId id="2147483889" r:id="rId2"/>
    <p:sldLayoutId id="2147483890" r:id="rId3"/>
    <p:sldLayoutId id="2147483891" r:id="rId4"/>
    <p:sldLayoutId id="2147483892" r:id="rId5"/>
    <p:sldLayoutId id="2147483893" r:id="rId6"/>
    <p:sldLayoutId id="2147483894" r:id="rId7"/>
    <p:sldLayoutId id="2147483895" r:id="rId8"/>
    <p:sldLayoutId id="2147483896" r:id="rId9"/>
    <p:sldLayoutId id="2147483897" r:id="rId10"/>
    <p:sldLayoutId id="2147483898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1.v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42910" y="1500174"/>
            <a:ext cx="7358114" cy="286232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6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Влияние осанки</a:t>
            </a:r>
          </a:p>
          <a:p>
            <a:pPr algn="ctr">
              <a:defRPr/>
            </a:pPr>
            <a:r>
              <a:rPr lang="ru-RU" sz="6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на здоровье ученика</a:t>
            </a:r>
          </a:p>
        </p:txBody>
      </p:sp>
      <p:sp>
        <p:nvSpPr>
          <p:cNvPr id="6147" name="TextBox 6"/>
          <p:cNvSpPr txBox="1">
            <a:spLocks noChangeArrowheads="1"/>
          </p:cNvSpPr>
          <p:nvPr/>
        </p:nvSpPr>
        <p:spPr bwMode="auto">
          <a:xfrm>
            <a:off x="5357813" y="4643438"/>
            <a:ext cx="3214687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sz="2400"/>
              <a:t>Ученики </a:t>
            </a:r>
            <a:r>
              <a:rPr lang="ru-RU" sz="2400">
                <a:latin typeface="Arial" charset="0"/>
              </a:rPr>
              <a:t>2</a:t>
            </a:r>
            <a:r>
              <a:rPr lang="ru-RU" sz="2400"/>
              <a:t> класса</a:t>
            </a:r>
          </a:p>
          <a:p>
            <a:pPr algn="r"/>
            <a:r>
              <a:rPr lang="ru-RU" sz="2400"/>
              <a:t>МОСШ №1</a:t>
            </a:r>
          </a:p>
        </p:txBody>
      </p:sp>
      <p:sp>
        <p:nvSpPr>
          <p:cNvPr id="6148" name="TextBox 9"/>
          <p:cNvSpPr txBox="1">
            <a:spLocks noChangeArrowheads="1"/>
          </p:cNvSpPr>
          <p:nvPr/>
        </p:nvSpPr>
        <p:spPr bwMode="auto">
          <a:xfrm>
            <a:off x="3857625" y="5786438"/>
            <a:ext cx="23574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chemeClr val="tx2"/>
                </a:solidFill>
              </a:rPr>
              <a:t>г. Белоярский  2008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500188" y="428625"/>
            <a:ext cx="6429375" cy="641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/>
            <a:r>
              <a:rPr lang="ru-RU" sz="3600" b="1" dirty="0"/>
              <a:t>Тема исследования:</a:t>
            </a: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 anchor="b"/>
          <a:lstStyle/>
          <a:p>
            <a:r>
              <a:rPr lang="ru-RU" sz="3200" b="0">
                <a:solidFill>
                  <a:schemeClr val="tx1"/>
                </a:solidFill>
              </a:rPr>
              <a:t>Рекомендации и советы для сохранения правильной осанки</a:t>
            </a:r>
            <a:br>
              <a:rPr lang="ru-RU" sz="3200" b="0">
                <a:solidFill>
                  <a:schemeClr val="tx1"/>
                </a:solidFill>
              </a:rPr>
            </a:br>
            <a:endParaRPr lang="ru-RU" sz="320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187450" y="1052513"/>
            <a:ext cx="6348413" cy="1955800"/>
          </a:xfrm>
        </p:spPr>
        <p:txBody>
          <a:bodyPr/>
          <a:lstStyle/>
          <a:p>
            <a:pPr algn="just">
              <a:buFont typeface="Wingdings" pitchFamily="2" charset="2"/>
              <a:buNone/>
            </a:pPr>
            <a:r>
              <a:rPr lang="ru-RU" sz="2800" b="1" u="sng">
                <a:solidFill>
                  <a:srgbClr val="FFFF00"/>
                </a:solidFill>
              </a:rPr>
              <a:t>Стоя</a:t>
            </a:r>
            <a:r>
              <a:rPr lang="ru-RU" sz="2800">
                <a:solidFill>
                  <a:srgbClr val="FFFF00"/>
                </a:solidFill>
              </a:rPr>
              <a:t> необходимо держать голову прямо и высоко, чтобы воображаемая черта соединяла мочку уха и плечо. Не выставлять вперед подбородок и не задирать нос. </a:t>
            </a:r>
          </a:p>
          <a:p>
            <a:pPr algn="just">
              <a:buFont typeface="Wingdings" pitchFamily="2" charset="2"/>
              <a:buNone/>
            </a:pPr>
            <a:endParaRPr lang="ru-RU" sz="2800">
              <a:solidFill>
                <a:srgbClr val="FFFF00"/>
              </a:solidFill>
            </a:endParaRPr>
          </a:p>
          <a:p>
            <a:pPr algn="just">
              <a:buFont typeface="Wingdings" pitchFamily="2" charset="2"/>
              <a:buNone/>
            </a:pPr>
            <a:r>
              <a:rPr lang="ru-RU" sz="2800" b="1" u="sng">
                <a:solidFill>
                  <a:srgbClr val="FFFF00"/>
                </a:solidFill>
              </a:rPr>
              <a:t>При ходьбе</a:t>
            </a:r>
            <a:r>
              <a:rPr lang="ru-RU" sz="2800">
                <a:solidFill>
                  <a:srgbClr val="FFFF00"/>
                </a:solidFill>
              </a:rPr>
              <a:t> стопа</a:t>
            </a:r>
            <a:r>
              <a:rPr lang="ru-RU" sz="2800">
                <a:solidFill>
                  <a:srgbClr val="FFFF00"/>
                </a:solidFill>
                <a:cs typeface="Times New Roman" pitchFamily="18" charset="0"/>
              </a:rPr>
              <a:t> </a:t>
            </a:r>
            <a:r>
              <a:rPr lang="ru-RU" sz="2800">
                <a:solidFill>
                  <a:srgbClr val="FFFF00"/>
                </a:solidFill>
              </a:rPr>
              <a:t>становится</a:t>
            </a:r>
            <a:r>
              <a:rPr lang="ru-RU" sz="2800">
                <a:solidFill>
                  <a:srgbClr val="FFFF00"/>
                </a:solidFill>
                <a:cs typeface="Times New Roman" pitchFamily="18" charset="0"/>
              </a:rPr>
              <a:t> </a:t>
            </a:r>
            <a:r>
              <a:rPr lang="ru-RU" sz="2800">
                <a:solidFill>
                  <a:srgbClr val="FFFF00"/>
                </a:solidFill>
              </a:rPr>
              <a:t>прямо</a:t>
            </a:r>
            <a:r>
              <a:rPr lang="ru-RU" sz="2800">
                <a:solidFill>
                  <a:srgbClr val="FFFF00"/>
                </a:solidFill>
                <a:cs typeface="Times New Roman" pitchFamily="18" charset="0"/>
              </a:rPr>
              <a:t>, </a:t>
            </a:r>
            <a:r>
              <a:rPr lang="ru-RU" sz="2800">
                <a:solidFill>
                  <a:srgbClr val="FFFF00"/>
                </a:solidFill>
              </a:rPr>
              <a:t>сначала</a:t>
            </a:r>
            <a:r>
              <a:rPr lang="ru-RU" sz="2800">
                <a:solidFill>
                  <a:srgbClr val="FFFF00"/>
                </a:solidFill>
                <a:cs typeface="Times New Roman" pitchFamily="18" charset="0"/>
              </a:rPr>
              <a:t> </a:t>
            </a:r>
            <a:r>
              <a:rPr lang="ru-RU" sz="2800">
                <a:solidFill>
                  <a:srgbClr val="FFFF00"/>
                </a:solidFill>
              </a:rPr>
              <a:t>земли</a:t>
            </a:r>
            <a:r>
              <a:rPr lang="ru-RU" sz="2800">
                <a:solidFill>
                  <a:srgbClr val="FFFF00"/>
                </a:solidFill>
                <a:cs typeface="Times New Roman" pitchFamily="18" charset="0"/>
              </a:rPr>
              <a:t> </a:t>
            </a:r>
            <a:r>
              <a:rPr lang="ru-RU" sz="2800">
                <a:solidFill>
                  <a:srgbClr val="FFFF00"/>
                </a:solidFill>
              </a:rPr>
              <a:t>касается пятка. Идти надо пружинистым средним шагом, который соответствует</a:t>
            </a:r>
            <a:r>
              <a:rPr lang="ru-RU" sz="2800">
                <a:solidFill>
                  <a:srgbClr val="FFFF00"/>
                </a:solidFill>
                <a:cs typeface="Times New Roman" pitchFamily="18" charset="0"/>
              </a:rPr>
              <a:t> </a:t>
            </a:r>
            <a:r>
              <a:rPr lang="ru-RU" sz="2800">
                <a:solidFill>
                  <a:srgbClr val="FFFF00"/>
                </a:solidFill>
              </a:rPr>
              <a:t>росту</a:t>
            </a:r>
            <a:r>
              <a:rPr lang="ru-RU" sz="2800">
                <a:solidFill>
                  <a:srgbClr val="FFFF00"/>
                </a:solidFill>
                <a:cs typeface="Times New Roman" pitchFamily="18" charset="0"/>
              </a:rPr>
              <a:t>. </a:t>
            </a:r>
            <a:endParaRPr lang="ru-RU" sz="2800">
              <a:solidFill>
                <a:srgbClr val="FFFF00"/>
              </a:solidFill>
            </a:endParaRPr>
          </a:p>
          <a:p>
            <a:pPr>
              <a:buFont typeface="Wingdings" pitchFamily="2" charset="2"/>
              <a:buNone/>
            </a:pPr>
            <a:endParaRPr lang="ru-RU" sz="28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25" y="1785938"/>
            <a:ext cx="7429500" cy="52165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 положении сидя</a:t>
            </a:r>
            <a:r>
              <a:rPr lang="ru-RU" sz="2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надо плотно опираться спиной о спинку стула, стараясь сохранять поясничный изгиб; сидеть прямо, не сгибая туловища и не наклоняя голову вперед; </a:t>
            </a:r>
          </a:p>
          <a:p>
            <a:pPr algn="just"/>
            <a:endParaRPr lang="ru-RU" sz="280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just"/>
            <a:r>
              <a:rPr lang="ru-RU" sz="2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Для позвоночника</a:t>
            </a:r>
            <a:r>
              <a:rPr lang="ru-RU" sz="2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 </a:t>
            </a:r>
            <a:r>
              <a:rPr lang="ru-RU" sz="2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важное</a:t>
            </a:r>
            <a:r>
              <a:rPr lang="ru-RU" sz="2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 </a:t>
            </a:r>
            <a:r>
              <a:rPr lang="ru-RU" sz="2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значение</a:t>
            </a:r>
            <a:r>
              <a:rPr lang="ru-RU" sz="2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 </a:t>
            </a:r>
            <a:r>
              <a:rPr lang="ru-RU" sz="2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имеет</a:t>
            </a:r>
            <a:r>
              <a:rPr lang="ru-RU" sz="2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 </a:t>
            </a:r>
            <a:r>
              <a:rPr lang="ru-RU" sz="2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кровать</a:t>
            </a:r>
            <a:r>
              <a:rPr lang="ru-RU" sz="2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, </a:t>
            </a:r>
            <a:r>
              <a:rPr lang="ru-RU" sz="2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на</a:t>
            </a:r>
            <a:r>
              <a:rPr lang="ru-RU" sz="2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 </a:t>
            </a:r>
            <a:r>
              <a:rPr lang="ru-RU" sz="2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которой вы спите и подушка</a:t>
            </a:r>
            <a:r>
              <a:rPr lang="ru-RU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.</a:t>
            </a:r>
            <a:r>
              <a:rPr lang="ru-RU" sz="2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 </a:t>
            </a:r>
            <a:r>
              <a:rPr lang="ru-RU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Спать</a:t>
            </a:r>
            <a:r>
              <a:rPr lang="ru-RU" sz="2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надо на плотной и упругой поверхности.</a:t>
            </a:r>
            <a:r>
              <a:rPr lang="ru-RU" sz="2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 </a:t>
            </a:r>
            <a:r>
              <a:rPr lang="ru-RU" sz="2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Подушка должна быть небольшой и невысокой</a:t>
            </a:r>
            <a:r>
              <a:rPr lang="ru-RU" sz="2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.</a:t>
            </a:r>
            <a:endParaRPr lang="ru-RU" sz="280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cs typeface="Times New Roman" pitchFamily="18" charset="0"/>
            </a:endParaRPr>
          </a:p>
          <a:p>
            <a:pPr algn="ctr"/>
            <a:endParaRPr lang="ru-RU" sz="280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313" y="428625"/>
            <a:ext cx="8358187" cy="10668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b="1">
                <a:effectLst>
                  <a:outerShdw blurRad="38100" dist="38100" dir="2700000" algn="tl">
                    <a:srgbClr val="000000"/>
                  </a:outerShdw>
                </a:effectLst>
              </a:rPr>
              <a:t>Рекомендации и советы для сохранения правильной осанки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ChangeArrowheads="1"/>
          </p:cNvSpPr>
          <p:nvPr/>
        </p:nvSpPr>
        <p:spPr bwMode="auto">
          <a:xfrm>
            <a:off x="323850" y="128588"/>
            <a:ext cx="856932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3200" b="1">
                <a:effectLst>
                  <a:outerShdw blurRad="38100" dist="38100" dir="2700000" algn="tl">
                    <a:srgbClr val="000000"/>
                  </a:outerShdw>
                </a:effectLst>
              </a:rPr>
              <a:t>Рекомендации и советы для сохранения правильной осанки</a:t>
            </a:r>
          </a:p>
        </p:txBody>
      </p:sp>
      <p:sp>
        <p:nvSpPr>
          <p:cNvPr id="89091" name="Text Box 3"/>
          <p:cNvSpPr txBox="1">
            <a:spLocks noChangeArrowheads="1"/>
          </p:cNvSpPr>
          <p:nvPr/>
        </p:nvSpPr>
        <p:spPr bwMode="auto">
          <a:xfrm>
            <a:off x="457200" y="1828800"/>
            <a:ext cx="8077200" cy="4422775"/>
          </a:xfrm>
          <a:prstGeom prst="rect">
            <a:avLst/>
          </a:prstGeom>
          <a:solidFill>
            <a:srgbClr val="008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endParaRPr lang="ru-RU" sz="2400" b="1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/>
            <a:r>
              <a:rPr lang="ru-RU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Есть три компонента, которые помогают держать позвоночник в нормальном состоянии - это гимнастика, плавание и массаж. </a:t>
            </a:r>
          </a:p>
          <a:p>
            <a:pPr algn="ctr"/>
            <a:endParaRPr lang="ru-RU" sz="2800" b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/>
            <a:endParaRPr lang="ru-RU" sz="2800" b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/>
            <a:r>
              <a:rPr lang="ru-RU" sz="2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Во всех трех случаях главное –</a:t>
            </a:r>
          </a:p>
          <a:p>
            <a:pPr algn="ctr"/>
            <a:r>
              <a:rPr lang="ru-RU" sz="2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регулярность нагрузок</a:t>
            </a:r>
            <a:r>
              <a:rPr lang="ru-RU" sz="2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!</a:t>
            </a:r>
            <a:r>
              <a:rPr lang="ru-RU"/>
              <a:t> </a:t>
            </a:r>
          </a:p>
          <a:p>
            <a:pPr algn="ctr"/>
            <a:endParaRPr lang="ru-RU"/>
          </a:p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ChangeArrowheads="1"/>
          </p:cNvSpPr>
          <p:nvPr/>
        </p:nvSpPr>
        <p:spPr bwMode="auto">
          <a:xfrm>
            <a:off x="2339975" y="374650"/>
            <a:ext cx="417671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3200" b="1">
                <a:effectLst>
                  <a:outerShdw blurRad="38100" dist="38100" dir="2700000" algn="tl">
                    <a:srgbClr val="000000"/>
                  </a:outerShdw>
                </a:effectLst>
              </a:rPr>
              <a:t>ВЫВОДЫ</a:t>
            </a:r>
          </a:p>
        </p:txBody>
      </p:sp>
      <p:sp>
        <p:nvSpPr>
          <p:cNvPr id="93187" name="Text Box 3"/>
          <p:cNvSpPr txBox="1">
            <a:spLocks noChangeArrowheads="1"/>
          </p:cNvSpPr>
          <p:nvPr/>
        </p:nvSpPr>
        <p:spPr bwMode="auto">
          <a:xfrm>
            <a:off x="539750" y="1268413"/>
            <a:ext cx="8353425" cy="5216525"/>
          </a:xfrm>
          <a:prstGeom prst="rect">
            <a:avLst/>
          </a:prstGeom>
          <a:solidFill>
            <a:srgbClr val="008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Своим исследованием мы подтвердили наше предположение: </a:t>
            </a:r>
          </a:p>
          <a:p>
            <a:pPr algn="ctr"/>
            <a:r>
              <a:rPr lang="ru-RU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</a:t>
            </a:r>
            <a:r>
              <a:rPr lang="ru-RU" sz="2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между осанкой и здоровьем существует прямая связь, </a:t>
            </a:r>
          </a:p>
          <a:p>
            <a:pPr algn="ctr"/>
            <a:r>
              <a:rPr lang="ru-RU" sz="2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Существует ряд причин, влияющих на осанку.</a:t>
            </a:r>
            <a:endParaRPr lang="ru-RU" sz="2800" b="1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endParaRPr lang="ru-RU" sz="2800" b="1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r>
              <a:rPr lang="ru-RU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Если со временем вы привыкли к неправильной осанке, не расстраивайтесь — ее можно исправить, если постоянно обращать внимание на свою осанку и целенаправленно выполнять упражнения.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ChangeArrowheads="1"/>
          </p:cNvSpPr>
          <p:nvPr/>
        </p:nvSpPr>
        <p:spPr bwMode="auto">
          <a:xfrm>
            <a:off x="684213" y="188913"/>
            <a:ext cx="6913562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tabLst>
                <a:tab pos="457200" algn="l"/>
              </a:tabLst>
            </a:pPr>
            <a:r>
              <a:rPr lang="ru-RU" sz="3600">
                <a:solidFill>
                  <a:srgbClr val="FFFF00"/>
                </a:solidFill>
              </a:rPr>
              <a:t>В нашем возрасте</a:t>
            </a:r>
          </a:p>
          <a:p>
            <a:pPr algn="ctr">
              <a:tabLst>
                <a:tab pos="457200" algn="l"/>
              </a:tabLst>
            </a:pPr>
            <a:r>
              <a:rPr lang="ru-RU" sz="3600">
                <a:solidFill>
                  <a:srgbClr val="FFFF00"/>
                </a:solidFill>
              </a:rPr>
              <a:t> не все еще потеряно !</a:t>
            </a:r>
          </a:p>
        </p:txBody>
      </p:sp>
      <p:pic>
        <p:nvPicPr>
          <p:cNvPr id="18435" name="Picture 3" descr="zan1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952500" y="1485900"/>
            <a:ext cx="7239000" cy="388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8313" y="260350"/>
            <a:ext cx="8385175" cy="1431925"/>
          </a:xfrm>
        </p:spPr>
        <p:txBody>
          <a:bodyPr/>
          <a:lstStyle/>
          <a:p>
            <a:r>
              <a:rPr lang="ru-RU" sz="3600">
                <a:solidFill>
                  <a:srgbClr val="FFFF00"/>
                </a:solidFill>
              </a:rPr>
              <a:t>Комплекс ОРУ для формирования правильной осанки.</a:t>
            </a:r>
          </a:p>
        </p:txBody>
      </p:sp>
      <p:sp>
        <p:nvSpPr>
          <p:cNvPr id="849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827088" y="1628775"/>
            <a:ext cx="8007350" cy="41910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2000"/>
          </a:p>
          <a:p>
            <a:pPr>
              <a:lnSpc>
                <a:spcPct val="80000"/>
              </a:lnSpc>
            </a:pPr>
            <a:r>
              <a:rPr lang="ru-RU" sz="2000"/>
              <a:t>Ходьба с движениями руками</a:t>
            </a:r>
          </a:p>
          <a:p>
            <a:pPr>
              <a:lnSpc>
                <a:spcPct val="80000"/>
              </a:lnSpc>
            </a:pPr>
            <a:r>
              <a:rPr lang="ru-RU" sz="2000"/>
              <a:t>Ходьба на носочках</a:t>
            </a:r>
          </a:p>
          <a:p>
            <a:pPr>
              <a:lnSpc>
                <a:spcPct val="80000"/>
              </a:lnSpc>
            </a:pPr>
            <a:r>
              <a:rPr lang="ru-RU" sz="2000"/>
              <a:t>И.п.- о.с. поднять прямые руки вверх (вдох) опустить (выдох). Темп медленный. Повторить 3-4 раза.</a:t>
            </a:r>
          </a:p>
          <a:p>
            <a:pPr>
              <a:lnSpc>
                <a:spcPct val="80000"/>
              </a:lnSpc>
            </a:pPr>
            <a:r>
              <a:rPr lang="ru-RU" sz="2000"/>
              <a:t>И.п.- о.с. руки на пояс. Сгибая ногу, подтянуть ее к животу, вернутся в и.п. По 3-4 раза каждой ногой. Спина прямая.</a:t>
            </a:r>
          </a:p>
          <a:p>
            <a:pPr>
              <a:lnSpc>
                <a:spcPct val="80000"/>
              </a:lnSpc>
            </a:pPr>
            <a:r>
              <a:rPr lang="ru-RU" sz="2000"/>
              <a:t>И.п.- о.с. в руках гимнастическая палка. Поднять палку вверх (вдох), опустить (выдох). Повторить 4-5 раз.</a:t>
            </a:r>
          </a:p>
          <a:p>
            <a:pPr>
              <a:lnSpc>
                <a:spcPct val="80000"/>
              </a:lnSpc>
            </a:pPr>
            <a:r>
              <a:rPr lang="ru-RU" sz="2000"/>
              <a:t>И.п.- о.с. палка на лопатках. Наклон туловища вперед спина прямая (выдох). Вернутся в и.п. (вдох). Повторить 4-5 раз.</a:t>
            </a:r>
          </a:p>
          <a:p>
            <a:pPr>
              <a:lnSpc>
                <a:spcPct val="80000"/>
              </a:lnSpc>
            </a:pPr>
            <a:r>
              <a:rPr lang="ru-RU" sz="2000"/>
              <a:t>И.п.- о.с. палка внизу. Присесть, вытягивая руки с палкой вперед, вернуться в и.п. Спина прямая, дыхание произвольное. Повторить 4-5 раз.</a:t>
            </a:r>
          </a:p>
          <a:p>
            <a:pPr>
              <a:lnSpc>
                <a:spcPct val="80000"/>
              </a:lnSpc>
            </a:pPr>
            <a:r>
              <a:rPr lang="ru-RU" sz="2000"/>
              <a:t>И.п.- о.с. руки перед грудью. Развести руки в стороны (вдох), вернутся в И.п. (выдох). Повторить 3-4 раза.</a:t>
            </a:r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rgbClr val="0099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ChangeArrowheads="1"/>
          </p:cNvSpPr>
          <p:nvPr/>
        </p:nvSpPr>
        <p:spPr bwMode="auto">
          <a:xfrm>
            <a:off x="2124075" y="2133600"/>
            <a:ext cx="4392613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tabLst>
                <a:tab pos="457200" algn="l"/>
              </a:tabLst>
              <a:defRPr/>
            </a:pPr>
            <a:r>
              <a:rPr lang="ru-RU" sz="3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СПАСИБО</a:t>
            </a:r>
          </a:p>
          <a:p>
            <a:pPr algn="ctr">
              <a:tabLst>
                <a:tab pos="457200" algn="l"/>
              </a:tabLst>
              <a:defRPr/>
            </a:pPr>
            <a:endParaRPr lang="ru-RU" sz="3600" b="1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tabLst>
                <a:tab pos="457200" algn="l"/>
              </a:tabLst>
              <a:defRPr/>
            </a:pPr>
            <a:r>
              <a:rPr lang="ru-RU" sz="3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ЗА ВНИМАНИЕ !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Text Box 3"/>
          <p:cNvSpPr txBox="1">
            <a:spLocks noChangeArrowheads="1"/>
          </p:cNvSpPr>
          <p:nvPr/>
        </p:nvSpPr>
        <p:spPr bwMode="auto">
          <a:xfrm>
            <a:off x="762000" y="2133600"/>
            <a:ext cx="7473950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defRPr/>
            </a:pPr>
            <a:r>
              <a:rPr 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Существует прямая связь между </a:t>
            </a:r>
            <a:r>
              <a:rPr lang="ru-RU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осанкой и здоровьем,</a:t>
            </a:r>
          </a:p>
          <a:p>
            <a:pPr marL="342900" indent="-342900">
              <a:defRPr/>
            </a:pPr>
            <a:r>
              <a:rPr lang="ru-RU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 есть причины, которые ведут к нарушению осанки.</a:t>
            </a:r>
            <a:r>
              <a:rPr lang="ru-RU" sz="4000" dirty="0"/>
              <a:t>            </a:t>
            </a:r>
          </a:p>
        </p:txBody>
      </p:sp>
      <p:sp>
        <p:nvSpPr>
          <p:cNvPr id="47108" name="Text Box 4"/>
          <p:cNvSpPr txBox="1">
            <a:spLocks noChangeArrowheads="1"/>
          </p:cNvSpPr>
          <p:nvPr/>
        </p:nvSpPr>
        <p:spPr bwMode="auto">
          <a:xfrm>
            <a:off x="428625" y="642938"/>
            <a:ext cx="8072438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4400" b="1">
                <a:effectLst>
                  <a:outerShdw blurRad="38100" dist="38100" dir="2700000" algn="tl">
                    <a:srgbClr val="000000"/>
                  </a:outerShdw>
                </a:effectLst>
              </a:rPr>
              <a:t>У нас возникло предположение, что</a:t>
            </a: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47713" y="357188"/>
            <a:ext cx="7032625" cy="6413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>
                <a:effectLst>
                  <a:outerShdw blurRad="38100" dist="38100" dir="2700000" algn="tl">
                    <a:srgbClr val="000000"/>
                  </a:outerShdw>
                </a:effectLst>
              </a:rPr>
              <a:t>Для себя мы наметили цели:</a:t>
            </a:r>
          </a:p>
        </p:txBody>
      </p:sp>
      <p:sp>
        <p:nvSpPr>
          <p:cNvPr id="8195" name="TextBox 2"/>
          <p:cNvSpPr txBox="1">
            <a:spLocks noChangeArrowheads="1"/>
          </p:cNvSpPr>
          <p:nvPr/>
        </p:nvSpPr>
        <p:spPr bwMode="auto">
          <a:xfrm>
            <a:off x="1143000" y="1071563"/>
            <a:ext cx="7500938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ru-RU" sz="2800">
                <a:solidFill>
                  <a:srgbClr val="FFFF00"/>
                </a:solidFill>
              </a:rPr>
              <a:t>Узнать что такое осанка, выяснить с какими органами связана</a:t>
            </a:r>
          </a:p>
          <a:p>
            <a:pPr marL="342900" indent="-342900">
              <a:buFont typeface="Wingdings" pitchFamily="2" charset="2"/>
              <a:buChar char="Ø"/>
            </a:pPr>
            <a:endParaRPr lang="ru-RU" sz="2800">
              <a:solidFill>
                <a:srgbClr val="FFFF00"/>
              </a:solidFill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ru-RU" sz="2800">
                <a:solidFill>
                  <a:srgbClr val="FFFF00"/>
                </a:solidFill>
              </a:rPr>
              <a:t>Каковы причины нарушения осанки</a:t>
            </a:r>
          </a:p>
          <a:p>
            <a:pPr marL="342900" indent="-342900">
              <a:buFont typeface="Wingdings" pitchFamily="2" charset="2"/>
              <a:buChar char="Ø"/>
            </a:pPr>
            <a:endParaRPr lang="ru-RU" sz="2800">
              <a:solidFill>
                <a:srgbClr val="FFFF00"/>
              </a:solidFill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ru-RU" sz="2800">
                <a:solidFill>
                  <a:srgbClr val="FFFF00"/>
                </a:solidFill>
              </a:rPr>
              <a:t>Провести тесты на правильную осанку</a:t>
            </a:r>
          </a:p>
          <a:p>
            <a:pPr marL="342900" indent="-342900">
              <a:buFont typeface="Wingdings" pitchFamily="2" charset="2"/>
              <a:buChar char="Ø"/>
            </a:pPr>
            <a:endParaRPr lang="ru-RU" sz="2800">
              <a:solidFill>
                <a:srgbClr val="FFFF00"/>
              </a:solidFill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ru-RU" sz="3200">
                <a:solidFill>
                  <a:srgbClr val="FFFF00"/>
                </a:solidFill>
              </a:rPr>
              <a:t>  </a:t>
            </a:r>
            <a:r>
              <a:rPr lang="ru-RU" sz="2800">
                <a:solidFill>
                  <a:srgbClr val="FFFF00"/>
                </a:solidFill>
              </a:rPr>
              <a:t>Найти рекомендации для сохранения и улучшения осанки</a:t>
            </a:r>
            <a:endParaRPr lang="ru-RU" sz="320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Text Box 2"/>
          <p:cNvSpPr txBox="1">
            <a:spLocks noChangeArrowheads="1"/>
          </p:cNvSpPr>
          <p:nvPr/>
        </p:nvSpPr>
        <p:spPr bwMode="auto">
          <a:xfrm>
            <a:off x="755650" y="908050"/>
            <a:ext cx="7775575" cy="280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000" b="1">
                <a:effectLst>
                  <a:outerShdw blurRad="38100" dist="38100" dir="2700000" algn="tl">
                    <a:srgbClr val="000000"/>
                  </a:outerShdw>
                </a:effectLst>
              </a:rPr>
              <a:t>        </a:t>
            </a:r>
            <a:r>
              <a:rPr lang="ru-RU" sz="2800" b="1">
                <a:effectLst>
                  <a:outerShdw blurRad="38100" dist="38100" dir="2700000" algn="tl">
                    <a:srgbClr val="000000"/>
                  </a:outerShdw>
                </a:effectLst>
              </a:rPr>
              <a:t>ОСАНКА</a:t>
            </a:r>
            <a:r>
              <a:rPr lang="ru-RU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–это привычное положение тела, когда человек сидит или передвигается.</a:t>
            </a:r>
          </a:p>
          <a:p>
            <a:endParaRPr lang="ru-RU" sz="2800" b="1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r>
              <a:rPr lang="ru-RU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Под осанкою понимают стройность, величавость, приличие и красоту.</a:t>
            </a:r>
            <a:r>
              <a:rPr lang="ru-RU" sz="1000" b="1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endParaRPr lang="en-US" sz="1000" b="1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endParaRPr lang="en-US" sz="1000" b="1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 rot="20751749">
            <a:off x="-866775" y="534988"/>
            <a:ext cx="8081963" cy="14954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/>
            <a:endParaRPr lang="ru-RU" sz="2000" b="1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/>
            <a:endParaRPr lang="ru-RU" sz="360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  </a:t>
            </a:r>
          </a:p>
          <a:p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             </a:t>
            </a: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6500813" y="714375"/>
          <a:ext cx="2035175" cy="5895975"/>
        </p:xfrm>
        <a:graphic>
          <a:graphicData uri="http://schemas.openxmlformats.org/presentationml/2006/ole">
            <p:oleObj spid="_x0000_s1026" name="Image" r:id="rId3" imgW="2628571" imgH="7619048" progId="Photoshop.Image.8">
              <p:embed/>
            </p:oleObj>
          </a:graphicData>
        </a:graphic>
      </p:graphicFrame>
      <p:sp>
        <p:nvSpPr>
          <p:cNvPr id="45059" name="Text Box 3"/>
          <p:cNvSpPr txBox="1">
            <a:spLocks noChangeArrowheads="1"/>
          </p:cNvSpPr>
          <p:nvPr/>
        </p:nvSpPr>
        <p:spPr bwMode="auto">
          <a:xfrm>
            <a:off x="285750" y="2286000"/>
            <a:ext cx="5572125" cy="146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endParaRPr lang="ru-RU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/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Наш позвоночник состоит из 33 костей,  </a:t>
            </a:r>
          </a:p>
          <a:p>
            <a:pPr algn="ctr"/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которые называются позвонками. </a:t>
            </a:r>
          </a:p>
        </p:txBody>
      </p:sp>
      <p:sp>
        <p:nvSpPr>
          <p:cNvPr id="45060" name="Text Box 4"/>
          <p:cNvSpPr txBox="1">
            <a:spLocks noChangeArrowheads="1"/>
          </p:cNvSpPr>
          <p:nvPr/>
        </p:nvSpPr>
        <p:spPr bwMode="auto">
          <a:xfrm>
            <a:off x="539750" y="4076700"/>
            <a:ext cx="594360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000" b="1">
                <a:effectLst>
                  <a:outerShdw blurRad="38100" dist="38100" dir="2700000" algn="tl">
                    <a:srgbClr val="000000"/>
                  </a:outerShdw>
                </a:effectLst>
              </a:rPr>
              <a:t>Позвонки</a:t>
            </a:r>
            <a:r>
              <a:rPr lang="ru-RU" sz="2000"/>
              <a:t> твердые и  соединены друг с другом</a:t>
            </a:r>
          </a:p>
          <a:p>
            <a:r>
              <a:rPr lang="ru-RU" sz="2000"/>
              <a:t> эластичными межпозвоночными дисками. Это</a:t>
            </a:r>
          </a:p>
          <a:p>
            <a:r>
              <a:rPr lang="ru-RU" sz="2000"/>
              <a:t> основа  туловища человека – </a:t>
            </a:r>
            <a:r>
              <a:rPr lang="ru-RU" sz="2000" b="1">
                <a:effectLst>
                  <a:outerShdw blurRad="38100" dist="38100" dir="2700000" algn="tl">
                    <a:srgbClr val="000000"/>
                  </a:outerShdw>
                </a:effectLst>
              </a:rPr>
              <a:t>позвоночный                                 столб.</a:t>
            </a:r>
            <a:r>
              <a:rPr lang="ru-RU" sz="2000"/>
              <a:t> </a:t>
            </a:r>
          </a:p>
        </p:txBody>
      </p:sp>
      <p:sp>
        <p:nvSpPr>
          <p:cNvPr id="45064" name="Text Box 8"/>
          <p:cNvSpPr txBox="1">
            <a:spLocks noChangeArrowheads="1"/>
          </p:cNvSpPr>
          <p:nvPr/>
        </p:nvSpPr>
        <p:spPr bwMode="auto">
          <a:xfrm>
            <a:off x="285750" y="785813"/>
            <a:ext cx="6357938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endParaRPr lang="ru-RU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defRPr/>
            </a:pPr>
            <a:r>
              <a:rPr lang="ru-R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Осанка связана с позвоночником</a:t>
            </a:r>
          </a:p>
          <a:p>
            <a:pPr algn="ctr">
              <a:defRPr/>
            </a:pPr>
            <a:r>
              <a:rPr lang="ru-R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 внутренними органами</a:t>
            </a:r>
          </a:p>
        </p:txBody>
      </p:sp>
      <p:sp>
        <p:nvSpPr>
          <p:cNvPr id="1030" name="TextBox 7"/>
          <p:cNvSpPr txBox="1">
            <a:spLocks noChangeArrowheads="1"/>
          </p:cNvSpPr>
          <p:nvPr/>
        </p:nvSpPr>
        <p:spPr bwMode="auto">
          <a:xfrm>
            <a:off x="928688" y="357188"/>
            <a:ext cx="4572000" cy="88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i="1"/>
              <a:t>Мы  выяснили, что</a:t>
            </a:r>
          </a:p>
          <a:p>
            <a:pPr algn="ctr"/>
            <a:endParaRPr lang="ru-RU" sz="2400" b="1" i="1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04825">
            <a:off x="4710113" y="817563"/>
            <a:ext cx="3657600" cy="410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8788" name="Text Box 4"/>
          <p:cNvSpPr txBox="1">
            <a:spLocks noChangeArrowheads="1"/>
          </p:cNvSpPr>
          <p:nvPr/>
        </p:nvSpPr>
        <p:spPr bwMode="auto">
          <a:xfrm>
            <a:off x="2990850" y="5265738"/>
            <a:ext cx="66294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Таким образом, между осанкой и здоровьем существует крепкая связь и прямая зависимость.</a:t>
            </a:r>
          </a:p>
        </p:txBody>
      </p:sp>
      <p:sp>
        <p:nvSpPr>
          <p:cNvPr id="118789" name="Rectangle 5"/>
          <p:cNvSpPr>
            <a:spLocks noChangeArrowheads="1"/>
          </p:cNvSpPr>
          <p:nvPr/>
        </p:nvSpPr>
        <p:spPr bwMode="auto">
          <a:xfrm>
            <a:off x="539750" y="0"/>
            <a:ext cx="3962400" cy="520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/>
            <a:r>
              <a:rPr lang="ru-RU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                      </a:t>
            </a:r>
            <a:r>
              <a:rPr lang="ru-RU" sz="24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Когда позвонки располагаются неправильно, они ущемляют корешки спинного мозга, который расположен в телах (внутри) позвонков. </a:t>
            </a:r>
          </a:p>
          <a:p>
            <a:pPr algn="just"/>
            <a:endParaRPr lang="ru-RU" sz="2400">
              <a:solidFill>
                <a:srgbClr val="FFFF00"/>
              </a:solidFill>
            </a:endParaRPr>
          </a:p>
          <a:p>
            <a:pPr algn="just"/>
            <a:r>
              <a:rPr lang="ru-RU" sz="24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</a:t>
            </a:r>
            <a:r>
              <a:rPr lang="ru-RU" sz="2400" u="sng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Спинной мозг рассылает нервные импульсы во все внутренние органы, сигнализируя болью о неисправности.</a:t>
            </a: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ChangeArrowheads="1"/>
          </p:cNvSpPr>
          <p:nvPr/>
        </p:nvSpPr>
        <p:spPr bwMode="auto">
          <a:xfrm>
            <a:off x="971550" y="3357563"/>
            <a:ext cx="4643438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tabLst>
                <a:tab pos="457200" algn="l"/>
              </a:tabLst>
            </a:pPr>
            <a:r>
              <a:rPr lang="ru-RU" sz="20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</a:t>
            </a:r>
            <a:r>
              <a:rPr lang="ru-RU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-портфель или сумка через плечо</a:t>
            </a:r>
            <a:endParaRPr lang="en-US" sz="2400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tabLst>
                <a:tab pos="457200" algn="l"/>
              </a:tabLst>
            </a:pPr>
            <a:r>
              <a:rPr lang="en-US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 вместо ранца или рюкзака</a:t>
            </a:r>
          </a:p>
          <a:p>
            <a:pPr>
              <a:tabLst>
                <a:tab pos="457200" algn="l"/>
              </a:tabLst>
            </a:pPr>
            <a:r>
              <a:rPr lang="ru-RU" sz="2400">
                <a:solidFill>
                  <a:srgbClr val="FFFF00"/>
                </a:solidFill>
              </a:rPr>
              <a:t>   </a:t>
            </a:r>
            <a:r>
              <a:rPr lang="en-US" sz="2400">
                <a:solidFill>
                  <a:srgbClr val="FFFF00"/>
                </a:solidFill>
              </a:rPr>
              <a:t>  </a:t>
            </a:r>
            <a:r>
              <a:rPr lang="ru-RU" sz="2400">
                <a:solidFill>
                  <a:srgbClr val="FFFF00"/>
                </a:solidFill>
              </a:rPr>
              <a:t> </a:t>
            </a:r>
            <a:endParaRPr lang="ru-RU" sz="2400" b="1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11267" name="Picture 4" descr="spinsco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214313"/>
            <a:ext cx="1500187" cy="304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05" name="Text Box 5"/>
          <p:cNvSpPr txBox="1">
            <a:spLocks noChangeArrowheads="1"/>
          </p:cNvSpPr>
          <p:nvPr/>
        </p:nvSpPr>
        <p:spPr bwMode="auto">
          <a:xfrm>
            <a:off x="2195513" y="0"/>
            <a:ext cx="55626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Причины, вызывающие искривление позвоночника и нарушение осанки</a:t>
            </a:r>
            <a:r>
              <a:rPr lang="ru-RU" sz="2800" b="1">
                <a:solidFill>
                  <a:srgbClr val="FFFF00"/>
                </a:solidFill>
              </a:rPr>
              <a:t>:</a:t>
            </a:r>
            <a:endParaRPr lang="ru-RU" sz="2800"/>
          </a:p>
        </p:txBody>
      </p:sp>
      <p:cxnSp>
        <p:nvCxnSpPr>
          <p:cNvPr id="11" name="Прямая со стрелкой 10"/>
          <p:cNvCxnSpPr/>
          <p:nvPr/>
        </p:nvCxnSpPr>
        <p:spPr>
          <a:xfrm rot="5400000">
            <a:off x="2357438" y="1428750"/>
            <a:ext cx="857250" cy="4286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143500" y="2643188"/>
            <a:ext cx="4286250" cy="1096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ru-RU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</a:t>
            </a:r>
            <a:r>
              <a:rPr lang="ru-RU" b="1">
                <a:effectLst>
                  <a:outerShdw blurRad="38100" dist="38100" dir="2700000" algn="tl">
                    <a:srgbClr val="000000"/>
                  </a:outerShdw>
                </a:effectLst>
              </a:rPr>
              <a:t>-</a:t>
            </a:r>
            <a:r>
              <a:rPr lang="ru-RU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мебель не соответствует росту</a:t>
            </a:r>
            <a:r>
              <a:rPr lang="ru-RU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ru-RU"/>
          </a:p>
        </p:txBody>
      </p:sp>
      <p:cxnSp>
        <p:nvCxnSpPr>
          <p:cNvPr id="16" name="Прямая со стрелкой 15"/>
          <p:cNvCxnSpPr/>
          <p:nvPr/>
        </p:nvCxnSpPr>
        <p:spPr>
          <a:xfrm rot="5400000">
            <a:off x="2928938" y="2071687"/>
            <a:ext cx="1785938" cy="78581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72" name="TextBox 17"/>
          <p:cNvSpPr txBox="1">
            <a:spLocks noChangeArrowheads="1"/>
          </p:cNvSpPr>
          <p:nvPr/>
        </p:nvSpPr>
        <p:spPr bwMode="auto">
          <a:xfrm>
            <a:off x="1835150" y="1989138"/>
            <a:ext cx="3286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/>
              <a:t>-</a:t>
            </a:r>
            <a:r>
              <a:rPr lang="ru-RU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мягкая постель</a:t>
            </a:r>
          </a:p>
        </p:txBody>
      </p:sp>
      <p:cxnSp>
        <p:nvCxnSpPr>
          <p:cNvPr id="20" name="Прямая со стрелкой 19"/>
          <p:cNvCxnSpPr/>
          <p:nvPr/>
        </p:nvCxnSpPr>
        <p:spPr>
          <a:xfrm rot="16200000" flipH="1">
            <a:off x="6000750" y="1714501"/>
            <a:ext cx="1285875" cy="5715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74" name="TextBox 22"/>
          <p:cNvSpPr txBox="1">
            <a:spLocks noChangeArrowheads="1"/>
          </p:cNvSpPr>
          <p:nvPr/>
        </p:nvSpPr>
        <p:spPr bwMode="auto">
          <a:xfrm>
            <a:off x="5148263" y="4868863"/>
            <a:ext cx="3357562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Неправильная поза во время занятий </a:t>
            </a:r>
          </a:p>
        </p:txBody>
      </p:sp>
      <p:cxnSp>
        <p:nvCxnSpPr>
          <p:cNvPr id="28" name="Прямая со стрелкой 27"/>
          <p:cNvCxnSpPr/>
          <p:nvPr/>
        </p:nvCxnSpPr>
        <p:spPr>
          <a:xfrm rot="16200000" flipH="1">
            <a:off x="3917951" y="2930525"/>
            <a:ext cx="3143250" cy="2508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76" name="TextBox 33"/>
          <p:cNvSpPr txBox="1">
            <a:spLocks noChangeArrowheads="1"/>
          </p:cNvSpPr>
          <p:nvPr/>
        </p:nvSpPr>
        <p:spPr bwMode="auto">
          <a:xfrm>
            <a:off x="1643063" y="5214938"/>
            <a:ext cx="31432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Неправильное питание</a:t>
            </a:r>
          </a:p>
        </p:txBody>
      </p:sp>
      <p:cxnSp>
        <p:nvCxnSpPr>
          <p:cNvPr id="39" name="Прямая со стрелкой 38"/>
          <p:cNvCxnSpPr/>
          <p:nvPr/>
        </p:nvCxnSpPr>
        <p:spPr>
          <a:xfrm rot="5400000">
            <a:off x="2464594" y="2750344"/>
            <a:ext cx="3500437" cy="12858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 descr="image00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43688" y="2428875"/>
            <a:ext cx="2266950" cy="35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42" name="Rectangle 1026"/>
          <p:cNvSpPr>
            <a:spLocks noChangeArrowheads="1"/>
          </p:cNvSpPr>
          <p:nvPr/>
        </p:nvSpPr>
        <p:spPr bwMode="auto">
          <a:xfrm>
            <a:off x="0" y="1052513"/>
            <a:ext cx="7500938" cy="550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tabLst>
                <a:tab pos="457200" algn="l"/>
              </a:tabLst>
            </a:pPr>
            <a:r>
              <a:rPr lang="ru-RU" sz="24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Мы предложили ребятам пройти тесты на правильную осанку в положении стоя и в положении сидя.</a:t>
            </a:r>
            <a:r>
              <a:rPr lang="ru-RU" sz="2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  <a:p>
            <a:pPr algn="ctr">
              <a:tabLst>
                <a:tab pos="457200" algn="l"/>
              </a:tabLst>
            </a:pPr>
            <a:endParaRPr lang="ru-RU" sz="2000" b="1" i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tabLst>
                <a:tab pos="457200" algn="l"/>
              </a:tabLst>
            </a:pPr>
            <a:r>
              <a:rPr lang="ru-RU" sz="20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</a:t>
            </a:r>
            <a:r>
              <a:rPr lang="ru-RU" sz="24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Оказалось, что  </a:t>
            </a:r>
          </a:p>
          <a:p>
            <a:pPr>
              <a:tabLst>
                <a:tab pos="457200" algn="l"/>
              </a:tabLst>
            </a:pPr>
            <a:r>
              <a:rPr lang="ru-RU" sz="24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     </a:t>
            </a:r>
          </a:p>
          <a:p>
            <a:pPr>
              <a:buFont typeface="Arial" charset="0"/>
              <a:buChar char="•"/>
              <a:tabLst>
                <a:tab pos="457200" algn="l"/>
              </a:tabLst>
            </a:pPr>
            <a:r>
              <a:rPr lang="ru-RU" sz="24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мебель в нашем классе не подходит </a:t>
            </a:r>
          </a:p>
          <a:p>
            <a:pPr>
              <a:tabLst>
                <a:tab pos="457200" algn="l"/>
              </a:tabLst>
            </a:pPr>
            <a:r>
              <a:rPr lang="ru-RU" sz="24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 росту  6 ученикам;</a:t>
            </a:r>
          </a:p>
          <a:p>
            <a:pPr>
              <a:buFont typeface="Arial" charset="0"/>
              <a:buChar char="•"/>
              <a:tabLst>
                <a:tab pos="457200" algn="l"/>
              </a:tabLst>
            </a:pPr>
            <a:r>
              <a:rPr lang="ru-RU" sz="24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Неправильная поза во время </a:t>
            </a:r>
          </a:p>
          <a:p>
            <a:pPr>
              <a:buFont typeface="Arial" charset="0"/>
              <a:buNone/>
              <a:tabLst>
                <a:tab pos="457200" algn="l"/>
              </a:tabLst>
            </a:pPr>
            <a:r>
              <a:rPr lang="ru-RU" sz="24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r>
              <a:rPr lang="ru-RU" sz="24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занятий у  20 учеников;</a:t>
            </a:r>
          </a:p>
          <a:p>
            <a:pPr>
              <a:buFont typeface="Arial" charset="0"/>
              <a:buChar char="•"/>
              <a:tabLst>
                <a:tab pos="457200" algn="l"/>
              </a:tabLst>
            </a:pPr>
            <a:r>
              <a:rPr lang="ru-RU" sz="24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Сумку через плечо носят 2 ученика;</a:t>
            </a:r>
          </a:p>
          <a:p>
            <a:pPr>
              <a:buFont typeface="Arial" charset="0"/>
              <a:buChar char="•"/>
              <a:tabLst>
                <a:tab pos="457200" algn="l"/>
              </a:tabLst>
            </a:pPr>
            <a:r>
              <a:rPr lang="ru-RU" sz="24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Не всегда правильно питаются 15 учеников;</a:t>
            </a:r>
          </a:p>
          <a:p>
            <a:pPr>
              <a:buFont typeface="Arial" charset="0"/>
              <a:buChar char="•"/>
              <a:tabLst>
                <a:tab pos="457200" algn="l"/>
              </a:tabLst>
            </a:pPr>
            <a:r>
              <a:rPr lang="ru-RU" sz="24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Отдыхают на мягкой постели 8 учеников;</a:t>
            </a:r>
          </a:p>
          <a:p>
            <a:pPr>
              <a:buFont typeface="Arial" charset="0"/>
              <a:buChar char="•"/>
              <a:tabLst>
                <a:tab pos="457200" algn="l"/>
              </a:tabLst>
            </a:pPr>
            <a:r>
              <a:rPr lang="ru-RU" sz="24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Не занимаются спортом 10 учеников.</a:t>
            </a:r>
          </a:p>
          <a:p>
            <a:pPr>
              <a:tabLst>
                <a:tab pos="457200" algn="l"/>
              </a:tabLst>
            </a:pPr>
            <a:endParaRPr lang="ru-RU" sz="2400">
              <a:solidFill>
                <a:schemeClr val="tx2"/>
              </a:solidFill>
            </a:endParaRPr>
          </a:p>
        </p:txBody>
      </p:sp>
      <p:sp>
        <p:nvSpPr>
          <p:cNvPr id="112645" name="Text Box 1029"/>
          <p:cNvSpPr txBox="1">
            <a:spLocks noChangeArrowheads="1"/>
          </p:cNvSpPr>
          <p:nvPr/>
        </p:nvSpPr>
        <p:spPr bwMode="auto">
          <a:xfrm>
            <a:off x="357188" y="214313"/>
            <a:ext cx="8101012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Исследование состояния осанки у учащихся 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  класса школы № 1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ChangeArrowheads="1"/>
          </p:cNvSpPr>
          <p:nvPr/>
        </p:nvSpPr>
        <p:spPr bwMode="auto">
          <a:xfrm>
            <a:off x="2051050" y="128588"/>
            <a:ext cx="547211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3200" b="1">
                <a:effectLst>
                  <a:outerShdw blurRad="38100" dist="38100" dir="2700000" algn="tl">
                    <a:srgbClr val="000000"/>
                  </a:outerShdw>
                </a:effectLst>
              </a:rPr>
              <a:t>Результаты исследования</a:t>
            </a:r>
          </a:p>
        </p:txBody>
      </p:sp>
      <p:sp>
        <p:nvSpPr>
          <p:cNvPr id="86057" name="Text Box 41"/>
          <p:cNvSpPr txBox="1">
            <a:spLocks noChangeArrowheads="1"/>
          </p:cNvSpPr>
          <p:nvPr/>
        </p:nvSpPr>
        <p:spPr bwMode="auto">
          <a:xfrm>
            <a:off x="533400" y="838200"/>
            <a:ext cx="8077200" cy="3783013"/>
          </a:xfrm>
          <a:prstGeom prst="rect">
            <a:avLst/>
          </a:prstGeom>
          <a:solidFill>
            <a:srgbClr val="008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Итак, во 2 классе большое количество учеников подвергают себя риску нарушения осанки, не соблюдая ряд условий сохранения правильной осанки</a:t>
            </a:r>
            <a:r>
              <a:rPr lang="ru-RU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 </a:t>
            </a:r>
          </a:p>
          <a:p>
            <a:r>
              <a:rPr lang="ru-RU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</a:t>
            </a:r>
          </a:p>
          <a:p>
            <a:r>
              <a:rPr lang="ru-RU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</a:t>
            </a:r>
            <a:r>
              <a:rPr lang="ru-RU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 все отклонения в осанке, представляют большую опасность, если они не выявлены своевременно и не приняты меры для их устранения.</a:t>
            </a:r>
            <a:r>
              <a:rPr lang="ru-RU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endParaRPr lang="ru-RU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13316" name="Picture 3" descr="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0" y="4429125"/>
            <a:ext cx="2592388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алют">
  <a:themeElements>
    <a:clrScheme name="Салют 1">
      <a:dk1>
        <a:srgbClr val="AF273E"/>
      </a:dk1>
      <a:lt1>
        <a:srgbClr val="FFCC00"/>
      </a:lt1>
      <a:dk2>
        <a:srgbClr val="000000"/>
      </a:dk2>
      <a:lt2>
        <a:srgbClr val="FFFFFF"/>
      </a:lt2>
      <a:accent1>
        <a:srgbClr val="FF8B17"/>
      </a:accent1>
      <a:accent2>
        <a:srgbClr val="FFE103"/>
      </a:accent2>
      <a:accent3>
        <a:srgbClr val="AAAAAA"/>
      </a:accent3>
      <a:accent4>
        <a:srgbClr val="DAAE00"/>
      </a:accent4>
      <a:accent5>
        <a:srgbClr val="FFC4AB"/>
      </a:accent5>
      <a:accent6>
        <a:srgbClr val="E7CC02"/>
      </a:accent6>
      <a:hlink>
        <a:srgbClr val="FF3399"/>
      </a:hlink>
      <a:folHlink>
        <a:srgbClr val="FE1F08"/>
      </a:folHlink>
    </a:clrScheme>
    <a:fontScheme name="Салют">
      <a:majorFont>
        <a:latin typeface="Arial Black"/>
        <a:ea typeface=""/>
        <a:cs typeface=""/>
      </a:majorFont>
      <a:minorFont>
        <a:latin typeface="Arial Black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алют 1">
        <a:dk1>
          <a:srgbClr val="AF273E"/>
        </a:dk1>
        <a:lt1>
          <a:srgbClr val="FFCC00"/>
        </a:lt1>
        <a:dk2>
          <a:srgbClr val="000000"/>
        </a:dk2>
        <a:lt2>
          <a:srgbClr val="FFFFFF"/>
        </a:lt2>
        <a:accent1>
          <a:srgbClr val="FF8B17"/>
        </a:accent1>
        <a:accent2>
          <a:srgbClr val="FFE103"/>
        </a:accent2>
        <a:accent3>
          <a:srgbClr val="AAAAAA"/>
        </a:accent3>
        <a:accent4>
          <a:srgbClr val="DAAE00"/>
        </a:accent4>
        <a:accent5>
          <a:srgbClr val="FFC4AB"/>
        </a:accent5>
        <a:accent6>
          <a:srgbClr val="E7CC02"/>
        </a:accent6>
        <a:hlink>
          <a:srgbClr val="FF3399"/>
        </a:hlink>
        <a:folHlink>
          <a:srgbClr val="FE1F0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2">
        <a:dk1>
          <a:srgbClr val="0000A4"/>
        </a:dk1>
        <a:lt1>
          <a:srgbClr val="CCFFFF"/>
        </a:lt1>
        <a:dk2>
          <a:srgbClr val="000066"/>
        </a:dk2>
        <a:lt2>
          <a:srgbClr val="00FFFF"/>
        </a:lt2>
        <a:accent1>
          <a:srgbClr val="51B2E3"/>
        </a:accent1>
        <a:accent2>
          <a:srgbClr val="04E8AC"/>
        </a:accent2>
        <a:accent3>
          <a:srgbClr val="AAAAB8"/>
        </a:accent3>
        <a:accent4>
          <a:srgbClr val="AEDADA"/>
        </a:accent4>
        <a:accent5>
          <a:srgbClr val="B3D5EF"/>
        </a:accent5>
        <a:accent6>
          <a:srgbClr val="03D29B"/>
        </a:accent6>
        <a:hlink>
          <a:srgbClr val="FF3399"/>
        </a:hlink>
        <a:folHlink>
          <a:srgbClr val="8F5FD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3">
        <a:dk1>
          <a:srgbClr val="9F237F"/>
        </a:dk1>
        <a:lt1>
          <a:srgbClr val="FFCC00"/>
        </a:lt1>
        <a:dk2>
          <a:srgbClr val="000000"/>
        </a:dk2>
        <a:lt2>
          <a:srgbClr val="FFFFFF"/>
        </a:lt2>
        <a:accent1>
          <a:srgbClr val="39A6DD"/>
        </a:accent1>
        <a:accent2>
          <a:srgbClr val="FF03E7"/>
        </a:accent2>
        <a:accent3>
          <a:srgbClr val="AAAAAA"/>
        </a:accent3>
        <a:accent4>
          <a:srgbClr val="DAAE00"/>
        </a:accent4>
        <a:accent5>
          <a:srgbClr val="AED0EB"/>
        </a:accent5>
        <a:accent6>
          <a:srgbClr val="E702D1"/>
        </a:accent6>
        <a:hlink>
          <a:srgbClr val="FF3399"/>
        </a:hlink>
        <a:folHlink>
          <a:srgbClr val="753BC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4">
        <a:dk1>
          <a:srgbClr val="00603B"/>
        </a:dk1>
        <a:lt1>
          <a:srgbClr val="FFCC00"/>
        </a:lt1>
        <a:dk2>
          <a:srgbClr val="000000"/>
        </a:dk2>
        <a:lt2>
          <a:srgbClr val="FFFFFF"/>
        </a:lt2>
        <a:accent1>
          <a:srgbClr val="39A6DD"/>
        </a:accent1>
        <a:accent2>
          <a:srgbClr val="07FB18"/>
        </a:accent2>
        <a:accent3>
          <a:srgbClr val="AAAAAA"/>
        </a:accent3>
        <a:accent4>
          <a:srgbClr val="DAAE00"/>
        </a:accent4>
        <a:accent5>
          <a:srgbClr val="AED0EB"/>
        </a:accent5>
        <a:accent6>
          <a:srgbClr val="06E315"/>
        </a:accent6>
        <a:hlink>
          <a:srgbClr val="FF3399"/>
        </a:hlink>
        <a:folHlink>
          <a:srgbClr val="753BC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5">
        <a:dk1>
          <a:srgbClr val="FF6600"/>
        </a:dk1>
        <a:lt1>
          <a:srgbClr val="FFFFFF"/>
        </a:lt1>
        <a:dk2>
          <a:srgbClr val="003366"/>
        </a:dk2>
        <a:lt2>
          <a:srgbClr val="FFFFFF"/>
        </a:lt2>
        <a:accent1>
          <a:srgbClr val="FF99FF"/>
        </a:accent1>
        <a:accent2>
          <a:srgbClr val="FFFF99"/>
        </a:accent2>
        <a:accent3>
          <a:srgbClr val="AAADB8"/>
        </a:accent3>
        <a:accent4>
          <a:srgbClr val="DADADA"/>
        </a:accent4>
        <a:accent5>
          <a:srgbClr val="FFCAFF"/>
        </a:accent5>
        <a:accent6>
          <a:srgbClr val="E7E78A"/>
        </a:accent6>
        <a:hlink>
          <a:srgbClr val="FF33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6">
        <a:dk1>
          <a:srgbClr val="000000"/>
        </a:dk1>
        <a:lt1>
          <a:srgbClr val="FFFFFF"/>
        </a:lt1>
        <a:dk2>
          <a:srgbClr val="993366"/>
        </a:dk2>
        <a:lt2>
          <a:srgbClr val="CCFFFF"/>
        </a:lt2>
        <a:accent1>
          <a:srgbClr val="CCECFF"/>
        </a:accent1>
        <a:accent2>
          <a:srgbClr val="FFFF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E7E78A"/>
        </a:accent6>
        <a:hlink>
          <a:srgbClr val="FFCCFF"/>
        </a:hlink>
        <a:folHlink>
          <a:srgbClr val="FFCC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рава">
  <a:themeElements>
    <a:clrScheme name="Трава 4">
      <a:dk1>
        <a:srgbClr val="006600"/>
      </a:dk1>
      <a:lt1>
        <a:srgbClr val="FFFFFF"/>
      </a:lt1>
      <a:dk2>
        <a:srgbClr val="008000"/>
      </a:dk2>
      <a:lt2>
        <a:srgbClr val="FFFFB7"/>
      </a:lt2>
      <a:accent1>
        <a:srgbClr val="99CC00"/>
      </a:accent1>
      <a:accent2>
        <a:srgbClr val="00CC00"/>
      </a:accent2>
      <a:accent3>
        <a:srgbClr val="AAC0AA"/>
      </a:accent3>
      <a:accent4>
        <a:srgbClr val="DADADA"/>
      </a:accent4>
      <a:accent5>
        <a:srgbClr val="CAE2AA"/>
      </a:accent5>
      <a:accent6>
        <a:srgbClr val="00B900"/>
      </a:accent6>
      <a:hlink>
        <a:srgbClr val="99FF66"/>
      </a:hlink>
      <a:folHlink>
        <a:srgbClr val="FFFF66"/>
      </a:folHlink>
    </a:clrScheme>
    <a:fontScheme name="Трава">
      <a:majorFont>
        <a:latin typeface="Arial Black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рава 1">
        <a:dk1>
          <a:srgbClr val="FF9900"/>
        </a:dk1>
        <a:lt1>
          <a:srgbClr val="FFFFFF"/>
        </a:lt1>
        <a:dk2>
          <a:srgbClr val="FFCC66"/>
        </a:dk2>
        <a:lt2>
          <a:srgbClr val="CC6600"/>
        </a:lt2>
        <a:accent1>
          <a:srgbClr val="F05000"/>
        </a:accent1>
        <a:accent2>
          <a:srgbClr val="B28300"/>
        </a:accent2>
        <a:accent3>
          <a:srgbClr val="FFE2B8"/>
        </a:accent3>
        <a:accent4>
          <a:srgbClr val="DADADA"/>
        </a:accent4>
        <a:accent5>
          <a:srgbClr val="F6B3AA"/>
        </a:accent5>
        <a:accent6>
          <a:srgbClr val="A17600"/>
        </a:accent6>
        <a:hlink>
          <a:srgbClr val="99CC00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2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3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DDFFB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4">
        <a:dk1>
          <a:srgbClr val="006600"/>
        </a:dk1>
        <a:lt1>
          <a:srgbClr val="FFFFFF"/>
        </a:lt1>
        <a:dk2>
          <a:srgbClr val="008000"/>
        </a:dk2>
        <a:lt2>
          <a:srgbClr val="FFFFB7"/>
        </a:lt2>
        <a:accent1>
          <a:srgbClr val="99CC00"/>
        </a:accent1>
        <a:accent2>
          <a:srgbClr val="00CC00"/>
        </a:accent2>
        <a:accent3>
          <a:srgbClr val="AAC0AA"/>
        </a:accent3>
        <a:accent4>
          <a:srgbClr val="DADADA"/>
        </a:accent4>
        <a:accent5>
          <a:srgbClr val="CAE2AA"/>
        </a:accent5>
        <a:accent6>
          <a:srgbClr val="00B900"/>
        </a:accent6>
        <a:hlink>
          <a:srgbClr val="99FF66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5">
        <a:dk1>
          <a:srgbClr val="000000"/>
        </a:dk1>
        <a:lt1>
          <a:srgbClr val="CCECFF"/>
        </a:lt1>
        <a:dk2>
          <a:srgbClr val="000000"/>
        </a:dk2>
        <a:lt2>
          <a:srgbClr val="D6EDEE"/>
        </a:lt2>
        <a:accent1>
          <a:srgbClr val="E8F0F4"/>
        </a:accent1>
        <a:accent2>
          <a:srgbClr val="8EAAFA"/>
        </a:accent2>
        <a:accent3>
          <a:srgbClr val="E2F4FF"/>
        </a:accent3>
        <a:accent4>
          <a:srgbClr val="000000"/>
        </a:accent4>
        <a:accent5>
          <a:srgbClr val="F2F6F8"/>
        </a:accent5>
        <a:accent6>
          <a:srgbClr val="809AE3"/>
        </a:accent6>
        <a:hlink>
          <a:srgbClr val="0066FF"/>
        </a:hlink>
        <a:folHlink>
          <a:srgbClr val="9947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рава 6">
        <a:dk1>
          <a:srgbClr val="48486A"/>
        </a:dk1>
        <a:lt1>
          <a:srgbClr val="FFFFFF"/>
        </a:lt1>
        <a:dk2>
          <a:srgbClr val="000099"/>
        </a:dk2>
        <a:lt2>
          <a:srgbClr val="F8F8F8"/>
        </a:lt2>
        <a:accent1>
          <a:srgbClr val="6699FF"/>
        </a:accent1>
        <a:accent2>
          <a:srgbClr val="0000FF"/>
        </a:accent2>
        <a:accent3>
          <a:srgbClr val="AAAACA"/>
        </a:accent3>
        <a:accent4>
          <a:srgbClr val="DADADA"/>
        </a:accent4>
        <a:accent5>
          <a:srgbClr val="B8CAFF"/>
        </a:accent5>
        <a:accent6>
          <a:srgbClr val="0000E7"/>
        </a:accent6>
        <a:hlink>
          <a:srgbClr val="3DCC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7">
        <a:dk1>
          <a:srgbClr val="573F8B"/>
        </a:dk1>
        <a:lt1>
          <a:srgbClr val="FFFFFF"/>
        </a:lt1>
        <a:dk2>
          <a:srgbClr val="666699"/>
        </a:dk2>
        <a:lt2>
          <a:srgbClr val="D9D9FF"/>
        </a:lt2>
        <a:accent1>
          <a:srgbClr val="CC99FF"/>
        </a:accent1>
        <a:accent2>
          <a:srgbClr val="9933FF"/>
        </a:accent2>
        <a:accent3>
          <a:srgbClr val="B8B8CA"/>
        </a:accent3>
        <a:accent4>
          <a:srgbClr val="DADADA"/>
        </a:accent4>
        <a:accent5>
          <a:srgbClr val="E2CAFF"/>
        </a:accent5>
        <a:accent6>
          <a:srgbClr val="8A2DE7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8">
        <a:dk1>
          <a:srgbClr val="000000"/>
        </a:dk1>
        <a:lt1>
          <a:srgbClr val="EAEAEA"/>
        </a:lt1>
        <a:dk2>
          <a:srgbClr val="000000"/>
        </a:dk2>
        <a:lt2>
          <a:srgbClr val="C1C2CB"/>
        </a:lt2>
        <a:accent1>
          <a:srgbClr val="F1F1F7"/>
        </a:accent1>
        <a:accent2>
          <a:srgbClr val="8C8CB4"/>
        </a:accent2>
        <a:accent3>
          <a:srgbClr val="F3F3F3"/>
        </a:accent3>
        <a:accent4>
          <a:srgbClr val="000000"/>
        </a:accent4>
        <a:accent5>
          <a:srgbClr val="F7F7FA"/>
        </a:accent5>
        <a:accent6>
          <a:srgbClr val="7E7EA3"/>
        </a:accent6>
        <a:hlink>
          <a:srgbClr val="A3FFFF"/>
        </a:hlink>
        <a:folHlink>
          <a:srgbClr val="9E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1229</TotalTime>
  <Words>756</Words>
  <Application>Microsoft PowerPoint</Application>
  <PresentationFormat>Экран (4:3)</PresentationFormat>
  <Paragraphs>99</Paragraphs>
  <Slides>16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5" baseType="lpstr">
      <vt:lpstr>Comic Sans MS</vt:lpstr>
      <vt:lpstr>Arial</vt:lpstr>
      <vt:lpstr>Arial Black</vt:lpstr>
      <vt:lpstr>Times New Roman</vt:lpstr>
      <vt:lpstr>Calibri</vt:lpstr>
      <vt:lpstr>Wingdings</vt:lpstr>
      <vt:lpstr>Салют</vt:lpstr>
      <vt:lpstr>Трава</vt:lpstr>
      <vt:lpstr>Adobe Photoshop Image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Рекомендации и советы для сохранения правильной осанки </vt:lpstr>
      <vt:lpstr>Слайд 11</vt:lpstr>
      <vt:lpstr>Слайд 12</vt:lpstr>
      <vt:lpstr>Слайд 13</vt:lpstr>
      <vt:lpstr>Слайд 14</vt:lpstr>
      <vt:lpstr>Комплекс ОРУ для формирования правильной осанки.</vt:lpstr>
      <vt:lpstr>Слайд 16</vt:lpstr>
    </vt:vector>
  </TitlesOfParts>
  <Company>IIP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Влияние осанки на здоровье ученика</dc:title>
  <dc:creator>Yuri</dc:creator>
  <cp:lastModifiedBy>UserXP</cp:lastModifiedBy>
  <cp:revision>119</cp:revision>
  <dcterms:created xsi:type="dcterms:W3CDTF">2005-02-08T10:58:15Z</dcterms:created>
  <dcterms:modified xsi:type="dcterms:W3CDTF">2013-09-27T12:35:07Z</dcterms:modified>
</cp:coreProperties>
</file>