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23CDA40B-6431-40AD-BFFF-D13F0A54FB5E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543EB5F-DD54-492D-AEFD-D5C48636EB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558106-D212-41D1-ADC4-99F466D852A9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B588A9-B8B1-40E3-95EE-FDF55F8ED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1D1533-2428-41E7-8020-84323515D89B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306CB9-4B7F-41F8-A0F3-5877B90192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3E776AB7-6170-4E83-BCAF-6AE865E08EC5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1D5058-C347-4D6F-A39F-076EBDD51D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B2E8ADEB-AE58-4024-BA4D-559F0EB5ED81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0EDBCE4D-A7F6-42DA-9781-01D5F17510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770ECA92-486A-4534-8A3E-4A5EFC43A88E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984C57F4-6049-488D-A51F-70D8AB4333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7D18E942-E427-446F-9BBD-DB4A5F5BC1F6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506B766-5130-4AA5-AAC4-FC69D6CD9D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9801B2-D853-4F87-9421-356CA54E23ED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F748F-E977-47A5-933D-2F05EA393D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77CF8025-53CA-4058-9B11-4B59B14CF728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903F08CB-7169-40DA-9AFC-CCA3684F60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23E18AA-B06C-45CB-9D32-FF0BE2A7C21A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C5EAB46-4633-4406-8B14-FA4A6290E9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7B8C518-9EC7-4C26-95A5-3B11D15A2437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74ED1DF2-0347-410C-BDFF-E7C43C0C31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647CC68-56C1-40A0-87F0-FD1A42C7F1BB}" type="datetimeFigureOut">
              <a:rPr lang="ru-RU" smtClean="0"/>
              <a:pPr>
                <a:defRPr/>
              </a:pPr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32AA53E-D6AB-462D-BF52-F155418704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Gagarin_in_Sweden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Gagarin_Capsul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ид из космос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6364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April 12 - Cosmonautics Day</a:t>
            </a:r>
            <a:endParaRPr lang="ru-RU" dirty="0" smtClean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40544" y="1484784"/>
            <a:ext cx="8062912" cy="5040560"/>
          </a:xfrm>
        </p:spPr>
        <p:txBody>
          <a:bodyPr>
            <a:normAutofit/>
          </a:bodyPr>
          <a:lstStyle/>
          <a:p>
            <a:pPr algn="l"/>
            <a:endParaRPr lang="en-US" dirty="0" smtClean="0"/>
          </a:p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Russia celebrates the first space flight of the first soviet astronaut Yuri Gagarin who completed an orbit of the Earth 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Vostok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spacecraft on April 12,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1961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Since 1968 Cosmonautics Day is celebrated worldwide.</a:t>
            </a:r>
          </a:p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Neil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Armstrong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нил армстрон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149"/>
          <a:stretch>
            <a:fillRect/>
          </a:stretch>
        </p:blipFill>
        <p:spPr>
          <a:xfrm>
            <a:off x="822671" y="1916832"/>
            <a:ext cx="2562317" cy="3312368"/>
          </a:xfrm>
        </p:spPr>
      </p:pic>
      <p:sp>
        <p:nvSpPr>
          <p:cNvPr id="5" name="TextBox 4"/>
          <p:cNvSpPr txBox="1"/>
          <p:nvPr/>
        </p:nvSpPr>
        <p:spPr>
          <a:xfrm>
            <a:off x="3923928" y="1556792"/>
            <a:ext cx="46805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Neil</a:t>
            </a:r>
            <a:r>
              <a:rPr lang="ru-RU" b="1" dirty="0"/>
              <a:t> </a:t>
            </a:r>
            <a:r>
              <a:rPr lang="ru-RU" b="1" dirty="0" err="1"/>
              <a:t>Alden</a:t>
            </a:r>
            <a:r>
              <a:rPr lang="ru-RU" b="1" dirty="0"/>
              <a:t> </a:t>
            </a:r>
            <a:r>
              <a:rPr lang="ru-RU" b="1" dirty="0" err="1"/>
              <a:t>Armstrong</a:t>
            </a:r>
            <a:r>
              <a:rPr lang="ru-RU" dirty="0"/>
              <a:t> (</a:t>
            </a:r>
            <a:r>
              <a:rPr lang="ru-RU" dirty="0" err="1"/>
              <a:t>August</a:t>
            </a:r>
            <a:r>
              <a:rPr lang="ru-RU" dirty="0"/>
              <a:t> 5, 1930 – </a:t>
            </a:r>
            <a:r>
              <a:rPr lang="ru-RU" dirty="0" err="1"/>
              <a:t>August</a:t>
            </a:r>
            <a:r>
              <a:rPr lang="ru-RU" dirty="0"/>
              <a:t> 25, 2012)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ru-RU" dirty="0" err="1"/>
              <a:t>American</a:t>
            </a:r>
            <a:r>
              <a:rPr lang="ru-RU" dirty="0"/>
              <a:t> </a:t>
            </a:r>
            <a:r>
              <a:rPr lang="en-US" dirty="0" err="1" smtClean="0"/>
              <a:t>astronaur</a:t>
            </a:r>
            <a:r>
              <a:rPr lang="ru-RU" dirty="0" smtClean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 smtClean="0"/>
              <a:t>the</a:t>
            </a:r>
            <a:r>
              <a:rPr lang="en-US" dirty="0" smtClean="0"/>
              <a:t> first person to walk on the Moon</a:t>
            </a:r>
            <a:r>
              <a:rPr lang="ru-RU" dirty="0" smtClean="0"/>
              <a:t>.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also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en-US" dirty="0" smtClean="0"/>
              <a:t>aerospace engineer</a:t>
            </a:r>
            <a:r>
              <a:rPr lang="ru-RU" dirty="0" smtClean="0"/>
              <a:t>, </a:t>
            </a:r>
            <a:r>
              <a:rPr lang="en-US" dirty="0" smtClean="0"/>
              <a:t>naval aviator</a:t>
            </a:r>
            <a:r>
              <a:rPr lang="ru-RU" dirty="0" smtClean="0"/>
              <a:t>, </a:t>
            </a:r>
            <a:r>
              <a:rPr lang="en-US" dirty="0" smtClean="0"/>
              <a:t>test pilot</a:t>
            </a:r>
            <a:r>
              <a:rPr lang="ru-RU" dirty="0" smtClean="0"/>
              <a:t>,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en-US" dirty="0" smtClean="0"/>
              <a:t>university professor</a:t>
            </a:r>
            <a:r>
              <a:rPr lang="ru-RU" dirty="0" smtClean="0"/>
              <a:t>. </a:t>
            </a:r>
            <a:r>
              <a:rPr lang="ru-RU" dirty="0" err="1"/>
              <a:t>Before</a:t>
            </a:r>
            <a:r>
              <a:rPr lang="ru-RU" dirty="0"/>
              <a:t> </a:t>
            </a:r>
            <a:r>
              <a:rPr lang="ru-RU" dirty="0" err="1"/>
              <a:t>becoming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ru-RU" dirty="0" err="1"/>
              <a:t>astronaut</a:t>
            </a:r>
            <a:r>
              <a:rPr lang="ru-RU" dirty="0"/>
              <a:t>, </a:t>
            </a:r>
            <a:r>
              <a:rPr lang="ru-RU" dirty="0" err="1"/>
              <a:t>Armstrong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en-US" dirty="0" smtClean="0"/>
              <a:t>officer</a:t>
            </a:r>
            <a:r>
              <a:rPr lang="ru-RU" dirty="0" smtClean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err="1" smtClean="0"/>
              <a:t>U.S.Navy</a:t>
            </a:r>
            <a:r>
              <a:rPr lang="ru-RU" dirty="0" smtClean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served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Korean War</a:t>
            </a:r>
            <a:r>
              <a:rPr lang="ru-RU" dirty="0" smtClean="0"/>
              <a:t>. </a:t>
            </a:r>
            <a:r>
              <a:rPr lang="ru-RU" dirty="0" err="1"/>
              <a:t>After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war</a:t>
            </a:r>
            <a:r>
              <a:rPr lang="ru-RU" dirty="0"/>
              <a:t>,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earned</a:t>
            </a:r>
            <a:r>
              <a:rPr lang="ru-RU" dirty="0"/>
              <a:t> </a:t>
            </a:r>
            <a:r>
              <a:rPr lang="ru-RU" dirty="0" err="1"/>
              <a:t>his</a:t>
            </a:r>
            <a:r>
              <a:rPr lang="ru-RU" dirty="0"/>
              <a:t> </a:t>
            </a:r>
            <a:r>
              <a:rPr lang="ru-RU" dirty="0" err="1"/>
              <a:t>bachelor's</a:t>
            </a:r>
            <a:r>
              <a:rPr lang="ru-RU" dirty="0"/>
              <a:t> </a:t>
            </a:r>
            <a:r>
              <a:rPr lang="ru-RU" dirty="0" err="1"/>
              <a:t>degree</a:t>
            </a:r>
            <a:r>
              <a:rPr lang="ru-RU" dirty="0"/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en-US" dirty="0" smtClean="0"/>
              <a:t>Purdue University</a:t>
            </a:r>
            <a:r>
              <a:rPr lang="ru-RU" dirty="0" smtClean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served</a:t>
            </a:r>
            <a:r>
              <a:rPr lang="ru-RU" dirty="0"/>
              <a:t> </a:t>
            </a:r>
            <a:r>
              <a:rPr lang="ru-RU" dirty="0" err="1"/>
              <a:t>as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test</a:t>
            </a:r>
            <a:r>
              <a:rPr lang="ru-RU" dirty="0"/>
              <a:t> </a:t>
            </a:r>
            <a:r>
              <a:rPr lang="ru-RU" dirty="0" err="1"/>
              <a:t>pilot</a:t>
            </a:r>
            <a:r>
              <a:rPr lang="ru-RU" dirty="0"/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National Advisory Committee for Aeronautics</a:t>
            </a:r>
            <a:r>
              <a:rPr lang="ru-RU" dirty="0" smtClean="0"/>
              <a:t> </a:t>
            </a:r>
            <a:r>
              <a:rPr lang="ru-RU" dirty="0" err="1"/>
              <a:t>High-Speed</a:t>
            </a:r>
            <a:r>
              <a:rPr lang="ru-RU" dirty="0"/>
              <a:t> </a:t>
            </a:r>
            <a:r>
              <a:rPr lang="ru-RU" dirty="0" err="1"/>
              <a:t>Flight</a:t>
            </a:r>
            <a:r>
              <a:rPr lang="ru-RU" dirty="0"/>
              <a:t> </a:t>
            </a:r>
            <a:r>
              <a:rPr lang="ru-RU" dirty="0" err="1"/>
              <a:t>Station</a:t>
            </a:r>
            <a:r>
              <a:rPr lang="ru-RU" dirty="0"/>
              <a:t>, </a:t>
            </a:r>
            <a:r>
              <a:rPr lang="ru-RU" dirty="0" err="1"/>
              <a:t>now</a:t>
            </a:r>
            <a:r>
              <a:rPr lang="ru-RU" dirty="0"/>
              <a:t> </a:t>
            </a:r>
            <a:r>
              <a:rPr lang="ru-RU" dirty="0" err="1"/>
              <a:t>known</a:t>
            </a:r>
            <a:r>
              <a:rPr lang="ru-RU" dirty="0"/>
              <a:t> </a:t>
            </a:r>
            <a:r>
              <a:rPr lang="ru-RU" dirty="0" err="1"/>
              <a:t>as</a:t>
            </a:r>
            <a:r>
              <a:rPr lang="ru-RU" dirty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en-US" dirty="0" smtClean="0"/>
              <a:t>Dryden Flight Research Center</a:t>
            </a:r>
            <a:r>
              <a:rPr lang="ru-RU" dirty="0" smtClean="0"/>
              <a:t>, </a:t>
            </a:r>
            <a:r>
              <a:rPr lang="ru-RU" dirty="0" err="1"/>
              <a:t>where</a:t>
            </a:r>
            <a:r>
              <a:rPr lang="ru-RU" dirty="0"/>
              <a:t>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logged</a:t>
            </a:r>
            <a:r>
              <a:rPr lang="ru-RU" dirty="0"/>
              <a:t> </a:t>
            </a:r>
            <a:r>
              <a:rPr lang="ru-RU" dirty="0" err="1"/>
              <a:t>over</a:t>
            </a:r>
            <a:r>
              <a:rPr lang="ru-RU" dirty="0"/>
              <a:t> 900 </a:t>
            </a:r>
            <a:r>
              <a:rPr lang="ru-RU" dirty="0" err="1"/>
              <a:t>flights</a:t>
            </a:r>
            <a:r>
              <a:rPr lang="ru-RU" dirty="0"/>
              <a:t>.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later</a:t>
            </a:r>
            <a:r>
              <a:rPr lang="ru-RU" dirty="0"/>
              <a:t> </a:t>
            </a:r>
            <a:r>
              <a:rPr lang="ru-RU" dirty="0" err="1"/>
              <a:t>completed</a:t>
            </a:r>
            <a:r>
              <a:rPr lang="ru-RU" dirty="0"/>
              <a:t> </a:t>
            </a:r>
            <a:r>
              <a:rPr lang="ru-RU" dirty="0" err="1"/>
              <a:t>graduate</a:t>
            </a:r>
            <a:r>
              <a:rPr lang="ru-RU" dirty="0"/>
              <a:t> </a:t>
            </a:r>
            <a:r>
              <a:rPr lang="ru-RU" dirty="0" err="1"/>
              <a:t>studies</a:t>
            </a:r>
            <a:r>
              <a:rPr lang="ru-RU" dirty="0"/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University of Southern California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Neil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Armstrong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9528"/>
          <a:stretch>
            <a:fillRect/>
          </a:stretch>
        </p:blipFill>
        <p:spPr>
          <a:xfrm>
            <a:off x="395536" y="1556792"/>
            <a:ext cx="3436100" cy="4176464"/>
          </a:xfrm>
        </p:spPr>
      </p:pic>
      <p:sp>
        <p:nvSpPr>
          <p:cNvPr id="8" name="TextBox 7"/>
          <p:cNvSpPr txBox="1"/>
          <p:nvPr/>
        </p:nvSpPr>
        <p:spPr>
          <a:xfrm>
            <a:off x="4355976" y="908720"/>
            <a:ext cx="43924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Armstrong's</a:t>
            </a:r>
            <a:r>
              <a:rPr lang="ru-RU" dirty="0"/>
              <a:t> </a:t>
            </a:r>
            <a:r>
              <a:rPr lang="ru-RU" dirty="0" err="1"/>
              <a:t>second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last</a:t>
            </a:r>
            <a:r>
              <a:rPr lang="ru-RU" dirty="0"/>
              <a:t> </a:t>
            </a:r>
            <a:r>
              <a:rPr lang="ru-RU" dirty="0" err="1"/>
              <a:t>spaceflight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as</a:t>
            </a:r>
            <a:r>
              <a:rPr lang="ru-RU" dirty="0"/>
              <a:t> </a:t>
            </a:r>
            <a:r>
              <a:rPr lang="ru-RU" dirty="0" err="1"/>
              <a:t>mission</a:t>
            </a:r>
            <a:r>
              <a:rPr lang="ru-RU" dirty="0"/>
              <a:t> </a:t>
            </a:r>
            <a:r>
              <a:rPr lang="ru-RU" dirty="0" err="1"/>
              <a:t>commander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 smtClean="0"/>
              <a:t>the</a:t>
            </a:r>
            <a:r>
              <a:rPr lang="en-US" dirty="0" smtClean="0"/>
              <a:t> Apollo 11 moon landing</a:t>
            </a:r>
            <a:r>
              <a:rPr lang="ru-RU" dirty="0" smtClean="0"/>
              <a:t>,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July</a:t>
            </a:r>
            <a:r>
              <a:rPr lang="ru-RU" dirty="0"/>
              <a:t> 1969.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this</a:t>
            </a:r>
            <a:r>
              <a:rPr lang="ru-RU" dirty="0"/>
              <a:t> </a:t>
            </a:r>
            <a:r>
              <a:rPr lang="ru-RU" dirty="0" err="1"/>
              <a:t>mission</a:t>
            </a:r>
            <a:r>
              <a:rPr lang="ru-RU" dirty="0"/>
              <a:t>, </a:t>
            </a:r>
            <a:r>
              <a:rPr lang="ru-RU" dirty="0" err="1"/>
              <a:t>Armstrong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en-US" dirty="0" smtClean="0"/>
              <a:t>Buzz </a:t>
            </a:r>
            <a:r>
              <a:rPr lang="en-US" dirty="0" err="1" smtClean="0"/>
              <a:t>Aldrin</a:t>
            </a:r>
            <a:r>
              <a:rPr lang="ru-RU" dirty="0" smtClean="0"/>
              <a:t> </a:t>
            </a:r>
            <a:r>
              <a:rPr lang="ru-RU" dirty="0" err="1"/>
              <a:t>descended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lunar</a:t>
            </a:r>
            <a:r>
              <a:rPr lang="ru-RU" dirty="0"/>
              <a:t> </a:t>
            </a:r>
            <a:r>
              <a:rPr lang="ru-RU" dirty="0" err="1"/>
              <a:t>surface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spent</a:t>
            </a:r>
            <a:r>
              <a:rPr lang="ru-RU" dirty="0"/>
              <a:t> </a:t>
            </a:r>
            <a:r>
              <a:rPr lang="ru-RU" dirty="0" err="1"/>
              <a:t>two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half</a:t>
            </a:r>
            <a:r>
              <a:rPr lang="ru-RU" dirty="0"/>
              <a:t> </a:t>
            </a:r>
            <a:r>
              <a:rPr lang="ru-RU" dirty="0" err="1"/>
              <a:t>hours</a:t>
            </a:r>
            <a:r>
              <a:rPr lang="ru-RU" dirty="0"/>
              <a:t> </a:t>
            </a:r>
            <a:r>
              <a:rPr lang="ru-RU" dirty="0" err="1"/>
              <a:t>exploring</a:t>
            </a:r>
            <a:r>
              <a:rPr lang="ru-RU" dirty="0"/>
              <a:t>, </a:t>
            </a:r>
            <a:r>
              <a:rPr lang="ru-RU" dirty="0" err="1"/>
              <a:t>while</a:t>
            </a:r>
            <a:r>
              <a:rPr lang="ru-RU" dirty="0"/>
              <a:t> </a:t>
            </a:r>
            <a:r>
              <a:rPr lang="en-US" dirty="0" smtClean="0"/>
              <a:t>Michael Collins</a:t>
            </a:r>
            <a:r>
              <a:rPr lang="ru-RU" dirty="0" smtClean="0"/>
              <a:t> </a:t>
            </a:r>
            <a:r>
              <a:rPr lang="ru-RU" dirty="0" err="1"/>
              <a:t>remained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lunar</a:t>
            </a:r>
            <a:r>
              <a:rPr lang="ru-RU" dirty="0"/>
              <a:t> </a:t>
            </a:r>
            <a:r>
              <a:rPr lang="ru-RU" dirty="0" err="1"/>
              <a:t>orbit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Command</a:t>
            </a:r>
            <a:r>
              <a:rPr lang="ru-RU" dirty="0"/>
              <a:t> </a:t>
            </a:r>
            <a:r>
              <a:rPr lang="ru-RU" dirty="0" err="1"/>
              <a:t>Module</a:t>
            </a:r>
            <a:r>
              <a:rPr lang="ru-RU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ru-RU" dirty="0" err="1"/>
              <a:t>Armstrong</a:t>
            </a:r>
            <a:r>
              <a:rPr lang="ru-RU" dirty="0"/>
              <a:t> </a:t>
            </a:r>
            <a:r>
              <a:rPr lang="ru-RU" dirty="0" err="1"/>
              <a:t>announced</a:t>
            </a:r>
            <a:r>
              <a:rPr lang="ru-RU" dirty="0"/>
              <a:t> </a:t>
            </a:r>
            <a:r>
              <a:rPr lang="ru-RU" dirty="0" err="1"/>
              <a:t>shortly</a:t>
            </a:r>
            <a:r>
              <a:rPr lang="ru-RU" dirty="0"/>
              <a:t> </a:t>
            </a:r>
            <a:r>
              <a:rPr lang="ru-RU" dirty="0" err="1"/>
              <a:t>after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i="1" dirty="0" err="1"/>
              <a:t>Apollo</a:t>
            </a:r>
            <a:r>
              <a:rPr lang="ru-RU" i="1" dirty="0"/>
              <a:t> 11</a:t>
            </a:r>
            <a:r>
              <a:rPr lang="ru-RU" dirty="0"/>
              <a:t> </a:t>
            </a:r>
            <a:r>
              <a:rPr lang="ru-RU" dirty="0" err="1"/>
              <a:t>flight</a:t>
            </a:r>
            <a:r>
              <a:rPr lang="ru-RU" dirty="0"/>
              <a:t> </a:t>
            </a:r>
            <a:r>
              <a:rPr lang="ru-RU" dirty="0" err="1"/>
              <a:t>that</a:t>
            </a:r>
            <a:r>
              <a:rPr lang="ru-RU" dirty="0"/>
              <a:t>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did</a:t>
            </a:r>
            <a:r>
              <a:rPr lang="ru-RU" dirty="0"/>
              <a:t> 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plan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fly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space</a:t>
            </a:r>
            <a:r>
              <a:rPr lang="ru-RU" dirty="0"/>
              <a:t> </a:t>
            </a:r>
            <a:r>
              <a:rPr lang="ru-RU" dirty="0" err="1" smtClean="0"/>
              <a:t>again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After that he was teaching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eight</a:t>
            </a:r>
            <a:r>
              <a:rPr lang="ru-RU" dirty="0" smtClean="0"/>
              <a:t> </a:t>
            </a:r>
            <a:r>
              <a:rPr lang="ru-RU" dirty="0" err="1" smtClean="0"/>
              <a:t>years</a:t>
            </a:r>
            <a:r>
              <a:rPr lang="en-US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Department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Aerospace</a:t>
            </a:r>
            <a:r>
              <a:rPr lang="ru-RU" dirty="0"/>
              <a:t> </a:t>
            </a:r>
            <a:r>
              <a:rPr lang="ru-RU" dirty="0" err="1"/>
              <a:t>Engineering</a:t>
            </a:r>
            <a:r>
              <a:rPr lang="ru-RU" dirty="0"/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err="1" smtClean="0"/>
              <a:t>Univercity</a:t>
            </a:r>
            <a:r>
              <a:rPr lang="en-US" dirty="0" smtClean="0"/>
              <a:t> of Cincinnati and worked for NASA as a </a:t>
            </a:r>
            <a:r>
              <a:rPr lang="ru-RU" dirty="0" err="1"/>
              <a:t>spaceflight</a:t>
            </a:r>
            <a:r>
              <a:rPr lang="ru-RU" dirty="0"/>
              <a:t> </a:t>
            </a:r>
            <a:r>
              <a:rPr lang="ru-RU" dirty="0" err="1"/>
              <a:t>accident</a:t>
            </a:r>
            <a:r>
              <a:rPr lang="ru-RU" dirty="0"/>
              <a:t> </a:t>
            </a:r>
            <a:r>
              <a:rPr lang="en-US" dirty="0" smtClean="0"/>
              <a:t>expert.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Space today</a:t>
            </a:r>
            <a:endParaRPr lang="ru-RU" dirty="0"/>
          </a:p>
        </p:txBody>
      </p:sp>
      <p:pic>
        <p:nvPicPr>
          <p:cNvPr id="4" name="Содержимое 3" descr="космос сейча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802" r="28042"/>
          <a:stretch>
            <a:fillRect/>
          </a:stretch>
        </p:blipFill>
        <p:spPr>
          <a:xfrm>
            <a:off x="179512" y="1772816"/>
            <a:ext cx="4266408" cy="4176464"/>
          </a:xfrm>
        </p:spPr>
      </p:pic>
      <p:sp>
        <p:nvSpPr>
          <p:cNvPr id="5" name="TextBox 4"/>
          <p:cNvSpPr txBox="1"/>
          <p:nvPr/>
        </p:nvSpPr>
        <p:spPr>
          <a:xfrm>
            <a:off x="4716016" y="1772816"/>
            <a:ext cx="41764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Presently humanity achieved great success in space assimilation. </a:t>
            </a:r>
          </a:p>
          <a:p>
            <a:endParaRPr lang="en-US" dirty="0"/>
          </a:p>
          <a:p>
            <a:r>
              <a:rPr lang="en-US" dirty="0" smtClean="0"/>
              <a:t>So there’s working and making high definition photos of Mars from the rover Curiosity, it has already found tracks of ancient rivers. </a:t>
            </a:r>
          </a:p>
          <a:p>
            <a:endParaRPr lang="en-US" dirty="0"/>
          </a:p>
          <a:p>
            <a:r>
              <a:rPr lang="en-US" dirty="0" smtClean="0"/>
              <a:t>Also we’re observing international space station working over the Earth orbit. The results of work at this station allow to get huge amount of information on our planet.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Cosmobrain</a:t>
            </a:r>
            <a:r>
              <a:rPr lang="en-US" dirty="0" smtClean="0"/>
              <a:t> contest</a:t>
            </a:r>
            <a:endParaRPr lang="ru-RU" dirty="0"/>
          </a:p>
        </p:txBody>
      </p:sp>
      <p:pic>
        <p:nvPicPr>
          <p:cNvPr id="4" name="Содержимое 3" descr="image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34506" y="2105853"/>
            <a:ext cx="4392490" cy="3294367"/>
          </a:xfrm>
        </p:spPr>
      </p:pic>
      <p:sp>
        <p:nvSpPr>
          <p:cNvPr id="6" name="TextBox 5"/>
          <p:cNvSpPr txBox="1"/>
          <p:nvPr/>
        </p:nvSpPr>
        <p:spPr>
          <a:xfrm>
            <a:off x="4427984" y="1812880"/>
            <a:ext cx="4248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Cosmobrain</a:t>
            </a:r>
            <a:r>
              <a:rPr lang="en-US" dirty="0" smtClean="0"/>
              <a:t> contest is dedicated to Cosmonautics Day. </a:t>
            </a:r>
          </a:p>
          <a:p>
            <a:endParaRPr lang="en-US" dirty="0"/>
          </a:p>
          <a:p>
            <a:r>
              <a:rPr lang="en-US" dirty="0" smtClean="0"/>
              <a:t>It is a quiz about history of Cosmonautics, space exploration and creation of spacecrafts.</a:t>
            </a:r>
          </a:p>
          <a:p>
            <a:endParaRPr lang="en-US" dirty="0"/>
          </a:p>
          <a:p>
            <a:r>
              <a:rPr lang="en-US" dirty="0" smtClean="0"/>
              <a:t>The team of the 7thA form school 757 clamed the first place in </a:t>
            </a:r>
            <a:r>
              <a:rPr lang="en-US" dirty="0" err="1" smtClean="0"/>
              <a:t>Cosmobrain</a:t>
            </a:r>
            <a:r>
              <a:rPr lang="en-US" dirty="0" smtClean="0"/>
              <a:t> contest in </a:t>
            </a:r>
            <a:r>
              <a:rPr lang="en-US" dirty="0" err="1" smtClean="0"/>
              <a:t>Babushkinskiy</a:t>
            </a:r>
            <a:r>
              <a:rPr lang="en-US" dirty="0" smtClean="0"/>
              <a:t> district of Moscow and the forth place in the city contest, which took place in Moscow Planetarium.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Winners of </a:t>
            </a:r>
            <a:br>
              <a:rPr lang="en-US" dirty="0" smtClean="0"/>
            </a:br>
            <a:r>
              <a:rPr lang="en-US" dirty="0" err="1" smtClean="0"/>
              <a:t>Cosmobrain</a:t>
            </a:r>
            <a:r>
              <a:rPr lang="en-US" dirty="0" smtClean="0"/>
              <a:t> contest</a:t>
            </a:r>
            <a:endParaRPr lang="ru-RU" dirty="0"/>
          </a:p>
        </p:txBody>
      </p:sp>
      <p:pic>
        <p:nvPicPr>
          <p:cNvPr id="4" name="Содержимое 3" descr="imag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696744" cy="502255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oluboj-kosmos-wallpapers-1920-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502"/>
            <a:ext cx="8229600" cy="785242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779200"/>
            <a:ext cx="784887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During the last half of the century mankind reached impressive achievements.</a:t>
            </a:r>
          </a:p>
          <a:p>
            <a:pPr algn="ctr"/>
            <a:endParaRPr lang="en-US" sz="2600" dirty="0" smtClean="0"/>
          </a:p>
          <a:p>
            <a:pPr algn="ctr"/>
            <a:r>
              <a:rPr lang="en-US" sz="2600" dirty="0" smtClean="0"/>
              <a:t>I’m sure that soon astronauts will get on Mars and other planets.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37312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presentation was created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 </a:t>
            </a:r>
            <a:r>
              <a:rPr lang="en-US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Vitaliy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Volodin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supervision of </a:t>
            </a:r>
            <a:r>
              <a:rPr lang="en-US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Konyushkevich</a:t>
            </a:r>
            <a:r>
              <a:rPr lang="en-US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E. </a:t>
            </a:r>
            <a:r>
              <a:rPr lang="en-US" sz="14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</a:t>
            </a:r>
            <a:endParaRPr lang="ru-RU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Yuri Gagarin</a:t>
            </a:r>
            <a:endParaRPr lang="ru-RU" dirty="0"/>
          </a:p>
        </p:txBody>
      </p:sp>
      <p:pic>
        <p:nvPicPr>
          <p:cNvPr id="4" name="Содержимое 3" descr="Gagarin in Sweden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21602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776" y="1700808"/>
            <a:ext cx="6120680" cy="525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1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Yuri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Gagarin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born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village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 err="1">
                <a:latin typeface="Arial" pitchFamily="34" charset="0"/>
                <a:cs typeface="Arial" pitchFamily="34" charset="0"/>
              </a:rPr>
              <a:t>Klushino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,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near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 err="1">
                <a:latin typeface="Arial" pitchFamily="34" charset="0"/>
                <a:cs typeface="Arial" pitchFamily="34" charset="0"/>
              </a:rPr>
              <a:t>Gzhatsk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renamed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Gagarin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1968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after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his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death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),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9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March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1934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/>
          </a:p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1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After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graduating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from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technical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school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1955,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Soviet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Army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drafted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Gagarin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recommendation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Gagarin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sent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First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Chkalov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Air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Force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Pilot's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School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Orenburg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soloed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 MiG-15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1957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endParaRPr lang="en-US" sz="2100" dirty="0">
              <a:latin typeface="Arial" pitchFamily="34" charset="0"/>
              <a:cs typeface="Arial" pitchFamily="34" charset="0"/>
            </a:endParaRPr>
          </a:p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1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Post-graduation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assigned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 err="1">
                <a:latin typeface="Arial" pitchFamily="34" charset="0"/>
                <a:cs typeface="Arial" pitchFamily="34" charset="0"/>
              </a:rPr>
              <a:t>Luostari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airbase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Murmansk Oblast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close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 Norwegian border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where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terrible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weather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made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flying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risky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became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Lieutenant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 Soviet Air Forces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5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November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1957;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6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November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1959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received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rank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Senior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Lieutenant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</a:t>
            </a:r>
            <a:endParaRPr lang="en-US" sz="2100" dirty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Yuri Gagarin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16016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1960,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after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much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searching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selection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process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Yuri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Gagarin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chosen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19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pilots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Soviet space program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Gagarin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further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elite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training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group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known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Sochi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Six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cosmonauts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Vostok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programme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would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chosen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Gagarin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prospective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candidates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subjected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experiments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designed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test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physical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psychological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endurance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also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underwent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training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upcoming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flight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Out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twenty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selected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eventual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choices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launch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Gagarin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Gherman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Titov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due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performance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during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training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sessions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well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physical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characteristics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space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limited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small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Vostok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cockpit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both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men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rather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short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Gagarin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1.57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metres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tall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Yuri Gagarin</a:t>
            </a:r>
            <a:endParaRPr lang="ru-RU" dirty="0"/>
          </a:p>
        </p:txBody>
      </p:sp>
      <p:pic>
        <p:nvPicPr>
          <p:cNvPr id="4" name="Содержимое 3" descr="http://upload.wikimedia.org/wikipedia/commons/thumb/6/6d/Gagarin_Capsule.jpg/220px-Gagarin_Capsule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30243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67944" y="1700808"/>
            <a:ext cx="46805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100" dirty="0" err="1">
                <a:latin typeface="Arial" pitchFamily="34" charset="0"/>
                <a:cs typeface="Arial" pitchFamily="34" charset="0"/>
              </a:rPr>
              <a:t>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12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April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1961,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aboard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Vostok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3KA-3,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Gagarin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became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both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first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human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travel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into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 space,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first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dirty="0" err="1">
                <a:latin typeface="Arial" pitchFamily="34" charset="0"/>
                <a:cs typeface="Arial" pitchFamily="34" charset="0"/>
              </a:rPr>
              <a:t>obrit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Earth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His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call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sign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Kedr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his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post-flight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report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Gagarin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recalled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his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experience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spaceflight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having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been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first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human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space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448056" indent="-384048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ru-RU" sz="2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feeling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weightlessness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somewhat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unfamiliar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compared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Earth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conditions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Here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you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feel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if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you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were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hanging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horizontal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position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in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straps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You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feel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as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if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you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are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suspended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</a:t>
            </a:r>
            <a:endParaRPr lang="en-US" sz="21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9318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>
                <a:solidFill>
                  <a:schemeClr val="bg1"/>
                </a:solidFill>
              </a:rPr>
              <a:t>Vostok</a:t>
            </a:r>
            <a:r>
              <a:rPr lang="ru-RU" b="1" i="1" dirty="0">
                <a:solidFill>
                  <a:schemeClr val="bg1"/>
                </a:solidFill>
              </a:rPr>
              <a:t> I </a:t>
            </a:r>
            <a:r>
              <a:rPr lang="ru-RU" b="1" i="1" dirty="0" err="1">
                <a:solidFill>
                  <a:schemeClr val="bg1"/>
                </a:solidFill>
              </a:rPr>
              <a:t>capsule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/>
              <a:t>Konstantin</a:t>
            </a:r>
            <a:r>
              <a:rPr lang="ru-RU" dirty="0" smtClean="0"/>
              <a:t> </a:t>
            </a:r>
            <a:r>
              <a:rPr lang="ru-RU" dirty="0" err="1" smtClean="0"/>
              <a:t>Tsiolkovsky</a:t>
            </a:r>
            <a:endParaRPr lang="ru-RU" dirty="0" smtClean="0"/>
          </a:p>
        </p:txBody>
      </p:sp>
      <p:pic>
        <p:nvPicPr>
          <p:cNvPr id="4" name="Содержимое 3" descr="циолков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2450272" cy="3528392"/>
          </a:xfrm>
        </p:spPr>
      </p:pic>
      <p:sp>
        <p:nvSpPr>
          <p:cNvPr id="5" name="TextBox 4"/>
          <p:cNvSpPr txBox="1"/>
          <p:nvPr/>
        </p:nvSpPr>
        <p:spPr>
          <a:xfrm>
            <a:off x="3347864" y="1700808"/>
            <a:ext cx="51125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Konstantin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Eduardovich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Tsiolkovsky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(17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September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1857 </a:t>
            </a:r>
            <a:r>
              <a:rPr lang="ru-RU" dirty="0">
                <a:latin typeface="Arial" pitchFamily="34" charset="0"/>
                <a:cs typeface="Arial" pitchFamily="34" charset="0"/>
              </a:rPr>
              <a:t>– 19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September</a:t>
            </a:r>
            <a:r>
              <a:rPr lang="ru-RU" dirty="0">
                <a:latin typeface="Arial" pitchFamily="34" charset="0"/>
                <a:cs typeface="Arial" pitchFamily="34" charset="0"/>
              </a:rPr>
              <a:t> 1935)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was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Russian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Soviet rocket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scientist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pioneer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astrinautic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theory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Along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his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followers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German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Hermann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Oberth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American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Robert H. Goddard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is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considered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be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one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founding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fathers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rocketry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astronautics.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His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works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later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inspired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leading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Soviet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rocket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engineers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such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Sergey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Korolev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Valentin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Glushko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contributed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to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success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Soviet space program.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Konstantin </a:t>
            </a:r>
            <a:r>
              <a:rPr lang="en-US" dirty="0" err="1" smtClean="0"/>
              <a:t>Tsiolkovskiy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Tsiolkovsky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developed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aerodynamics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laboratory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Russia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his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apartment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1897,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built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Russian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wind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tunnel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open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test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section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developed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method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experimentation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using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1900,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grant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Academy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Sciences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made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survey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using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models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simplest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shapes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determined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drag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coefficients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sphere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flat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plates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cylinders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cones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bodies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Tsiolkovsky's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field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aerodynamics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source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ideas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Russian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scientist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Nikolay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Zhukovsky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father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modern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aerodynamics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hydrodynamics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Tsiolkovsky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described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airflow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around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bodies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different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geometric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shapes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but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RPCS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did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provide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any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financial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support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project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he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forced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pay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largely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out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his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own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pocket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Sergei </a:t>
            </a:r>
            <a:r>
              <a:rPr lang="en-US" dirty="0" err="1" smtClean="0"/>
              <a:t>Korolev</a:t>
            </a:r>
            <a:endParaRPr lang="ru-RU" dirty="0"/>
          </a:p>
        </p:txBody>
      </p:sp>
      <p:pic>
        <p:nvPicPr>
          <p:cNvPr id="4" name="Содержимое 3" descr="korol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348880"/>
            <a:ext cx="1838325" cy="2857500"/>
          </a:xfrm>
        </p:spPr>
      </p:pic>
      <p:sp>
        <p:nvSpPr>
          <p:cNvPr id="5" name="TextBox 4"/>
          <p:cNvSpPr txBox="1"/>
          <p:nvPr/>
        </p:nvSpPr>
        <p:spPr>
          <a:xfrm>
            <a:off x="3419872" y="2139821"/>
            <a:ext cx="48965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Sergei</a:t>
            </a:r>
            <a:r>
              <a:rPr lang="ru-RU" b="1" dirty="0"/>
              <a:t> </a:t>
            </a:r>
            <a:r>
              <a:rPr lang="ru-RU" b="1" dirty="0" err="1"/>
              <a:t>Pavlovich</a:t>
            </a:r>
            <a:r>
              <a:rPr lang="ru-RU" b="1" dirty="0"/>
              <a:t> </a:t>
            </a:r>
            <a:r>
              <a:rPr lang="ru-RU" b="1" dirty="0" err="1" smtClean="0"/>
              <a:t>Korolev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12 </a:t>
            </a:r>
            <a:r>
              <a:rPr lang="ru-RU" dirty="0" err="1" smtClean="0"/>
              <a:t>January</a:t>
            </a:r>
            <a:r>
              <a:rPr lang="ru-RU" dirty="0" smtClean="0"/>
              <a:t> </a:t>
            </a:r>
            <a:r>
              <a:rPr lang="ru-RU" dirty="0"/>
              <a:t>1907 </a:t>
            </a:r>
            <a:r>
              <a:rPr lang="ru-RU" dirty="0" err="1" smtClean="0"/>
              <a:t>in</a:t>
            </a:r>
            <a:r>
              <a:rPr lang="en-US" dirty="0" smtClean="0"/>
              <a:t> </a:t>
            </a:r>
            <a:r>
              <a:rPr lang="en-US" dirty="0" err="1" smtClean="0"/>
              <a:t>Zhytomyr</a:t>
            </a:r>
            <a:r>
              <a:rPr lang="en-US" dirty="0" smtClean="0"/>
              <a:t> -</a:t>
            </a:r>
            <a:r>
              <a:rPr lang="ru-RU" dirty="0" smtClean="0"/>
              <a:t> </a:t>
            </a:r>
            <a:r>
              <a:rPr lang="ru-RU" dirty="0"/>
              <a:t>14 </a:t>
            </a:r>
            <a:r>
              <a:rPr lang="ru-RU" dirty="0" err="1"/>
              <a:t>January</a:t>
            </a:r>
            <a:r>
              <a:rPr lang="ru-RU" dirty="0"/>
              <a:t> 1966 </a:t>
            </a:r>
            <a:r>
              <a:rPr lang="ru-RU" dirty="0" err="1" smtClean="0"/>
              <a:t>in</a:t>
            </a:r>
            <a:r>
              <a:rPr lang="en-US" dirty="0" smtClean="0"/>
              <a:t> Moscow</a:t>
            </a:r>
            <a:r>
              <a:rPr lang="ru-RU" dirty="0" smtClean="0"/>
              <a:t>)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lead</a:t>
            </a:r>
            <a:r>
              <a:rPr lang="ru-RU" dirty="0"/>
              <a:t> </a:t>
            </a:r>
            <a:r>
              <a:rPr lang="en-US" dirty="0" smtClean="0"/>
              <a:t>Soviet rocket</a:t>
            </a:r>
            <a:r>
              <a:rPr lang="ru-RU" dirty="0" smtClean="0"/>
              <a:t> </a:t>
            </a:r>
            <a:r>
              <a:rPr lang="ru-RU" dirty="0" err="1"/>
              <a:t>engineer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spacecraft</a:t>
            </a:r>
            <a:r>
              <a:rPr lang="ru-RU" dirty="0"/>
              <a:t> </a:t>
            </a:r>
            <a:r>
              <a:rPr lang="ru-RU" dirty="0" err="1"/>
              <a:t>designer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Space Race </a:t>
            </a:r>
            <a:r>
              <a:rPr lang="ru-RU" dirty="0" err="1" smtClean="0"/>
              <a:t>between</a:t>
            </a:r>
            <a:r>
              <a:rPr lang="ru-RU" dirty="0" smtClean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United States</a:t>
            </a:r>
            <a:r>
              <a:rPr lang="ru-RU" dirty="0" smtClean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Soviet Union</a:t>
            </a:r>
            <a:r>
              <a:rPr lang="ru-RU" dirty="0" smtClean="0"/>
              <a:t> </a:t>
            </a:r>
            <a:r>
              <a:rPr lang="ru-RU" dirty="0" err="1"/>
              <a:t>during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1950s </a:t>
            </a:r>
            <a:r>
              <a:rPr lang="ru-RU" dirty="0" err="1"/>
              <a:t>and</a:t>
            </a:r>
            <a:r>
              <a:rPr lang="ru-RU" dirty="0"/>
              <a:t> 1960s.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considered</a:t>
            </a:r>
            <a:r>
              <a:rPr lang="ru-RU" dirty="0"/>
              <a:t> </a:t>
            </a:r>
            <a:r>
              <a:rPr lang="ru-RU" dirty="0" err="1"/>
              <a:t>by</a:t>
            </a:r>
            <a:r>
              <a:rPr lang="ru-RU" dirty="0"/>
              <a:t> </a:t>
            </a:r>
            <a:r>
              <a:rPr lang="ru-RU" dirty="0" err="1"/>
              <a:t>many</a:t>
            </a:r>
            <a:r>
              <a:rPr lang="ru-RU" dirty="0"/>
              <a:t> </a:t>
            </a:r>
            <a:r>
              <a:rPr lang="ru-RU" dirty="0" err="1"/>
              <a:t>as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father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practical</a:t>
            </a:r>
            <a:r>
              <a:rPr lang="ru-RU" dirty="0"/>
              <a:t> </a:t>
            </a:r>
            <a:r>
              <a:rPr lang="ru-RU" dirty="0" err="1" smtClean="0"/>
              <a:t>astronautics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Sergei </a:t>
            </a:r>
            <a:r>
              <a:rPr lang="en-US" dirty="0" err="1" smtClean="0"/>
              <a:t>Korolev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err="1" smtClean="0"/>
              <a:t>Although</a:t>
            </a:r>
            <a:r>
              <a:rPr lang="ru-RU" sz="2900" dirty="0" smtClean="0"/>
              <a:t> </a:t>
            </a:r>
            <a:r>
              <a:rPr lang="ru-RU" sz="2900" dirty="0" err="1" smtClean="0"/>
              <a:t>Korolev</a:t>
            </a:r>
            <a:r>
              <a:rPr lang="ru-RU" sz="2900" dirty="0" smtClean="0"/>
              <a:t> </a:t>
            </a:r>
            <a:r>
              <a:rPr lang="ru-RU" sz="2900" dirty="0" err="1" smtClean="0"/>
              <a:t>was</a:t>
            </a:r>
            <a:r>
              <a:rPr lang="ru-RU" sz="2900" dirty="0" smtClean="0"/>
              <a:t> </a:t>
            </a:r>
            <a:r>
              <a:rPr lang="ru-RU" sz="2900" dirty="0" err="1" smtClean="0"/>
              <a:t>trained</a:t>
            </a:r>
            <a:r>
              <a:rPr lang="ru-RU" sz="2900" dirty="0" smtClean="0"/>
              <a:t> </a:t>
            </a:r>
            <a:r>
              <a:rPr lang="ru-RU" sz="2900" dirty="0" err="1" smtClean="0"/>
              <a:t>as</a:t>
            </a:r>
            <a:r>
              <a:rPr lang="ru-RU" sz="2900" dirty="0" smtClean="0"/>
              <a:t> </a:t>
            </a:r>
            <a:r>
              <a:rPr lang="ru-RU" sz="2900" dirty="0" err="1" smtClean="0"/>
              <a:t>an</a:t>
            </a:r>
            <a:r>
              <a:rPr lang="ru-RU" sz="2900" dirty="0" smtClean="0"/>
              <a:t> </a:t>
            </a:r>
            <a:r>
              <a:rPr lang="ru-RU" sz="2900" dirty="0" err="1" smtClean="0"/>
              <a:t>aircraft</a:t>
            </a:r>
            <a:r>
              <a:rPr lang="ru-RU" sz="2900" dirty="0" smtClean="0"/>
              <a:t> </a:t>
            </a:r>
            <a:r>
              <a:rPr lang="ru-RU" sz="2900" dirty="0" err="1" smtClean="0"/>
              <a:t>designer</a:t>
            </a:r>
            <a:r>
              <a:rPr lang="ru-RU" sz="2900" dirty="0" smtClean="0"/>
              <a:t>, </a:t>
            </a:r>
            <a:r>
              <a:rPr lang="ru-RU" sz="2900" dirty="0" err="1" smtClean="0"/>
              <a:t>his</a:t>
            </a:r>
            <a:r>
              <a:rPr lang="ru-RU" sz="2900" dirty="0" smtClean="0"/>
              <a:t> </a:t>
            </a:r>
            <a:r>
              <a:rPr lang="ru-RU" sz="2900" dirty="0" err="1" smtClean="0"/>
              <a:t>greatest</a:t>
            </a:r>
            <a:r>
              <a:rPr lang="ru-RU" sz="2900" dirty="0" smtClean="0"/>
              <a:t> </a:t>
            </a:r>
            <a:r>
              <a:rPr lang="ru-RU" sz="2900" dirty="0" err="1" smtClean="0"/>
              <a:t>strengths</a:t>
            </a:r>
            <a:r>
              <a:rPr lang="ru-RU" sz="2900" dirty="0" smtClean="0"/>
              <a:t> </a:t>
            </a:r>
            <a:r>
              <a:rPr lang="ru-RU" sz="2900" dirty="0" err="1" smtClean="0"/>
              <a:t>proved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be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</a:t>
            </a:r>
            <a:r>
              <a:rPr lang="ru-RU" sz="2900" dirty="0" err="1" smtClean="0"/>
              <a:t>design</a:t>
            </a:r>
            <a:r>
              <a:rPr lang="ru-RU" sz="2900" dirty="0" smtClean="0"/>
              <a:t> </a:t>
            </a:r>
            <a:r>
              <a:rPr lang="ru-RU" sz="2900" dirty="0" err="1" smtClean="0"/>
              <a:t>integration</a:t>
            </a:r>
            <a:r>
              <a:rPr lang="ru-RU" sz="2900" dirty="0" smtClean="0"/>
              <a:t>, </a:t>
            </a:r>
            <a:r>
              <a:rPr lang="ru-RU" sz="2900" dirty="0" err="1" smtClean="0"/>
              <a:t>organization</a:t>
            </a:r>
            <a:r>
              <a:rPr lang="ru-RU" sz="2900" dirty="0" smtClean="0"/>
              <a:t> </a:t>
            </a:r>
            <a:r>
              <a:rPr lang="ru-RU" sz="2900" dirty="0" err="1" smtClean="0"/>
              <a:t>and</a:t>
            </a:r>
            <a:r>
              <a:rPr lang="ru-RU" sz="2900" dirty="0" smtClean="0"/>
              <a:t> </a:t>
            </a:r>
            <a:r>
              <a:rPr lang="ru-RU" sz="2900" dirty="0" err="1" smtClean="0"/>
              <a:t>strategic</a:t>
            </a:r>
            <a:r>
              <a:rPr lang="ru-RU" sz="2900" dirty="0" smtClean="0"/>
              <a:t> </a:t>
            </a:r>
            <a:r>
              <a:rPr lang="ru-RU" sz="2900" dirty="0" err="1" smtClean="0"/>
              <a:t>planning</a:t>
            </a:r>
            <a:r>
              <a:rPr lang="ru-RU" sz="2900" dirty="0" smtClean="0"/>
              <a:t>. </a:t>
            </a:r>
            <a:r>
              <a:rPr lang="ru-RU" sz="2900" dirty="0" err="1" smtClean="0"/>
              <a:t>Arrested</a:t>
            </a:r>
            <a:r>
              <a:rPr lang="ru-RU" sz="2900" dirty="0" smtClean="0"/>
              <a:t> </a:t>
            </a:r>
            <a:r>
              <a:rPr lang="ru-RU" sz="2900" dirty="0" err="1" smtClean="0"/>
              <a:t>for</a:t>
            </a:r>
            <a:r>
              <a:rPr lang="ru-RU" sz="2900" dirty="0" smtClean="0"/>
              <a:t> </a:t>
            </a:r>
            <a:r>
              <a:rPr lang="ru-RU" sz="2900" dirty="0" err="1" smtClean="0"/>
              <a:t>alleged</a:t>
            </a:r>
            <a:r>
              <a:rPr lang="ru-RU" sz="2900" dirty="0" smtClean="0"/>
              <a:t> </a:t>
            </a:r>
            <a:r>
              <a:rPr lang="ru-RU" sz="2900" dirty="0" err="1" smtClean="0"/>
              <a:t>mismanagement</a:t>
            </a:r>
            <a:r>
              <a:rPr lang="ru-RU" sz="2900" dirty="0" smtClean="0"/>
              <a:t> </a:t>
            </a:r>
            <a:r>
              <a:rPr lang="ru-RU" sz="2900" dirty="0" err="1" smtClean="0"/>
              <a:t>of</a:t>
            </a:r>
            <a:r>
              <a:rPr lang="ru-RU" sz="2900" dirty="0" smtClean="0"/>
              <a:t> </a:t>
            </a:r>
            <a:r>
              <a:rPr lang="ru-RU" sz="2900" dirty="0" err="1" smtClean="0"/>
              <a:t>funds</a:t>
            </a:r>
            <a:r>
              <a:rPr lang="ru-RU" sz="2900" dirty="0" smtClean="0"/>
              <a:t> (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spent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money</a:t>
            </a:r>
            <a:r>
              <a:rPr lang="ru-RU" sz="2900" dirty="0" smtClean="0"/>
              <a:t> </a:t>
            </a:r>
            <a:r>
              <a:rPr lang="ru-RU" sz="2900" dirty="0" err="1" smtClean="0"/>
              <a:t>on</a:t>
            </a:r>
            <a:r>
              <a:rPr lang="ru-RU" sz="2900" dirty="0" smtClean="0"/>
              <a:t> </a:t>
            </a:r>
            <a:r>
              <a:rPr lang="ru-RU" sz="2900" dirty="0" err="1" smtClean="0"/>
              <a:t>unsuccessful</a:t>
            </a:r>
            <a:r>
              <a:rPr lang="ru-RU" sz="2900" dirty="0" smtClean="0"/>
              <a:t> </a:t>
            </a:r>
            <a:r>
              <a:rPr lang="ru-RU" sz="2900" dirty="0" err="1" smtClean="0"/>
              <a:t>experiments</a:t>
            </a:r>
            <a:r>
              <a:rPr lang="ru-RU" sz="2900" dirty="0" smtClean="0"/>
              <a:t> </a:t>
            </a:r>
            <a:r>
              <a:rPr lang="ru-RU" sz="2900" dirty="0" err="1" smtClean="0"/>
              <a:t>with</a:t>
            </a:r>
            <a:r>
              <a:rPr lang="ru-RU" sz="2900" dirty="0" smtClean="0"/>
              <a:t> </a:t>
            </a:r>
            <a:r>
              <a:rPr lang="ru-RU" sz="2900" dirty="0" err="1" smtClean="0"/>
              <a:t>rocket</a:t>
            </a:r>
            <a:r>
              <a:rPr lang="ru-RU" sz="2900" dirty="0" smtClean="0"/>
              <a:t> </a:t>
            </a:r>
            <a:r>
              <a:rPr lang="ru-RU" sz="2900" dirty="0" err="1" smtClean="0"/>
              <a:t>devices</a:t>
            </a:r>
            <a:r>
              <a:rPr lang="ru-RU" sz="2900" dirty="0" smtClean="0"/>
              <a:t>), 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was</a:t>
            </a:r>
            <a:r>
              <a:rPr lang="ru-RU" sz="2900" dirty="0" smtClean="0"/>
              <a:t> </a:t>
            </a:r>
            <a:r>
              <a:rPr lang="ru-RU" sz="2900" dirty="0" err="1" smtClean="0"/>
              <a:t>imprisoned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1938 </a:t>
            </a:r>
            <a:r>
              <a:rPr lang="ru-RU" sz="2900" dirty="0" err="1" smtClean="0"/>
              <a:t>for</a:t>
            </a:r>
            <a:r>
              <a:rPr lang="ru-RU" sz="2900" dirty="0" smtClean="0"/>
              <a:t> </a:t>
            </a:r>
            <a:r>
              <a:rPr lang="ru-RU" sz="2900" dirty="0" err="1" smtClean="0"/>
              <a:t>almost</a:t>
            </a:r>
            <a:r>
              <a:rPr lang="ru-RU" sz="2900" dirty="0" smtClean="0"/>
              <a:t> </a:t>
            </a:r>
            <a:r>
              <a:rPr lang="ru-RU" sz="2900" dirty="0" err="1" smtClean="0"/>
              <a:t>six</a:t>
            </a:r>
            <a:r>
              <a:rPr lang="ru-RU" sz="2900" dirty="0" smtClean="0"/>
              <a:t> </a:t>
            </a:r>
            <a:r>
              <a:rPr lang="ru-RU" sz="2900" dirty="0" err="1" smtClean="0"/>
              <a:t>years</a:t>
            </a:r>
            <a:r>
              <a:rPr lang="ru-RU" sz="2900" dirty="0" smtClean="0"/>
              <a:t>, </a:t>
            </a:r>
            <a:r>
              <a:rPr lang="ru-RU" sz="2900" dirty="0" err="1" smtClean="0"/>
              <a:t>including</a:t>
            </a:r>
            <a:r>
              <a:rPr lang="ru-RU" sz="2900" dirty="0" smtClean="0"/>
              <a:t> </a:t>
            </a:r>
            <a:r>
              <a:rPr lang="ru-RU" sz="2900" dirty="0" err="1" smtClean="0"/>
              <a:t>some</a:t>
            </a:r>
            <a:r>
              <a:rPr lang="ru-RU" sz="2900" dirty="0" smtClean="0"/>
              <a:t> </a:t>
            </a:r>
            <a:r>
              <a:rPr lang="ru-RU" sz="2900" dirty="0" err="1" smtClean="0"/>
              <a:t>months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</a:t>
            </a:r>
            <a:r>
              <a:rPr lang="ru-RU" sz="2900" dirty="0" err="1" smtClean="0"/>
              <a:t>a</a:t>
            </a:r>
            <a:r>
              <a:rPr lang="en-US" sz="2900" dirty="0" smtClean="0"/>
              <a:t> Kolyma </a:t>
            </a:r>
            <a:r>
              <a:rPr lang="ru-RU" sz="2900" dirty="0" err="1" smtClean="0"/>
              <a:t>labour</a:t>
            </a:r>
            <a:r>
              <a:rPr lang="ru-RU" sz="2900" dirty="0" smtClean="0"/>
              <a:t> </a:t>
            </a:r>
            <a:r>
              <a:rPr lang="ru-RU" sz="2900" dirty="0" err="1" smtClean="0"/>
              <a:t>camp</a:t>
            </a:r>
            <a:r>
              <a:rPr lang="ru-RU" sz="2900" dirty="0" smtClean="0"/>
              <a:t>. </a:t>
            </a:r>
            <a:r>
              <a:rPr lang="ru-RU" sz="2900" dirty="0" err="1" smtClean="0"/>
              <a:t>Following</a:t>
            </a:r>
            <a:r>
              <a:rPr lang="ru-RU" sz="2900" dirty="0" smtClean="0"/>
              <a:t> </a:t>
            </a:r>
            <a:r>
              <a:rPr lang="ru-RU" sz="2900" dirty="0" err="1" smtClean="0"/>
              <a:t>his</a:t>
            </a:r>
            <a:r>
              <a:rPr lang="ru-RU" sz="2900" dirty="0" smtClean="0"/>
              <a:t> </a:t>
            </a:r>
            <a:r>
              <a:rPr lang="ru-RU" sz="2900" dirty="0" err="1" smtClean="0"/>
              <a:t>release</a:t>
            </a:r>
            <a:r>
              <a:rPr lang="ru-RU" sz="2900" dirty="0" smtClean="0"/>
              <a:t>, 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became</a:t>
            </a:r>
            <a:r>
              <a:rPr lang="ru-RU" sz="2900" dirty="0" smtClean="0"/>
              <a:t> </a:t>
            </a:r>
            <a:r>
              <a:rPr lang="ru-RU" sz="2900" dirty="0" err="1" smtClean="0"/>
              <a:t>a</a:t>
            </a:r>
            <a:r>
              <a:rPr lang="ru-RU" sz="2900" dirty="0" smtClean="0"/>
              <a:t> </a:t>
            </a:r>
            <a:r>
              <a:rPr lang="ru-RU" sz="2900" dirty="0" err="1" smtClean="0"/>
              <a:t>recognized</a:t>
            </a:r>
            <a:r>
              <a:rPr lang="ru-RU" sz="2900" dirty="0" smtClean="0"/>
              <a:t> </a:t>
            </a:r>
            <a:r>
              <a:rPr lang="ru-RU" sz="2900" dirty="0" err="1" smtClean="0"/>
              <a:t>rocket</a:t>
            </a:r>
            <a:r>
              <a:rPr lang="ru-RU" sz="2900" dirty="0" smtClean="0"/>
              <a:t> </a:t>
            </a:r>
            <a:r>
              <a:rPr lang="ru-RU" sz="2900" dirty="0" err="1" smtClean="0"/>
              <a:t>designer</a:t>
            </a:r>
            <a:r>
              <a:rPr lang="ru-RU" sz="2900" dirty="0" smtClean="0"/>
              <a:t> </a:t>
            </a:r>
            <a:r>
              <a:rPr lang="ru-RU" sz="2900" dirty="0" err="1" smtClean="0"/>
              <a:t>and</a:t>
            </a:r>
            <a:r>
              <a:rPr lang="ru-RU" sz="2900" dirty="0" smtClean="0"/>
              <a:t> </a:t>
            </a:r>
            <a:r>
              <a:rPr lang="ru-RU" sz="2900" dirty="0" err="1" smtClean="0"/>
              <a:t>a</a:t>
            </a:r>
            <a:r>
              <a:rPr lang="ru-RU" sz="2900" dirty="0" smtClean="0"/>
              <a:t> </a:t>
            </a:r>
            <a:r>
              <a:rPr lang="ru-RU" sz="2900" dirty="0" err="1" smtClean="0"/>
              <a:t>key</a:t>
            </a:r>
            <a:r>
              <a:rPr lang="ru-RU" sz="2900" dirty="0" smtClean="0"/>
              <a:t> </a:t>
            </a:r>
            <a:r>
              <a:rPr lang="ru-RU" sz="2900" dirty="0" err="1" smtClean="0"/>
              <a:t>figure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development</a:t>
            </a:r>
            <a:r>
              <a:rPr lang="ru-RU" sz="2900" dirty="0" smtClean="0"/>
              <a:t> </a:t>
            </a:r>
            <a:r>
              <a:rPr lang="ru-RU" sz="2900" dirty="0" err="1" smtClean="0"/>
              <a:t>of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Soviet</a:t>
            </a:r>
            <a:r>
              <a:rPr lang="en-US" sz="2900" dirty="0" smtClean="0"/>
              <a:t> ICBM </a:t>
            </a:r>
            <a:r>
              <a:rPr lang="ru-RU" sz="2900" dirty="0" err="1" smtClean="0"/>
              <a:t>program</a:t>
            </a:r>
            <a:r>
              <a:rPr lang="ru-RU" sz="2900" dirty="0" smtClean="0"/>
              <a:t>. 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was</a:t>
            </a:r>
            <a:r>
              <a:rPr lang="ru-RU" sz="2900" dirty="0" smtClean="0"/>
              <a:t> </a:t>
            </a:r>
            <a:r>
              <a:rPr lang="ru-RU" sz="2900" dirty="0" err="1" smtClean="0"/>
              <a:t>then</a:t>
            </a:r>
            <a:r>
              <a:rPr lang="ru-RU" sz="2900" dirty="0" smtClean="0"/>
              <a:t> </a:t>
            </a:r>
            <a:r>
              <a:rPr lang="ru-RU" sz="2900" dirty="0" err="1" smtClean="0"/>
              <a:t>appointed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lead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Soviet</a:t>
            </a:r>
            <a:r>
              <a:rPr lang="ru-RU" sz="2900" dirty="0" smtClean="0"/>
              <a:t> </a:t>
            </a:r>
            <a:r>
              <a:rPr lang="ru-RU" sz="2900" dirty="0" err="1" smtClean="0"/>
              <a:t>space</a:t>
            </a:r>
            <a:r>
              <a:rPr lang="ru-RU" sz="2900" dirty="0" smtClean="0"/>
              <a:t> </a:t>
            </a:r>
            <a:r>
              <a:rPr lang="ru-RU" sz="2900" dirty="0" err="1" smtClean="0"/>
              <a:t>program</a:t>
            </a:r>
            <a:r>
              <a:rPr lang="ru-RU" sz="2900" dirty="0" smtClean="0"/>
              <a:t>, </a:t>
            </a:r>
            <a:r>
              <a:rPr lang="ru-RU" sz="2900" dirty="0" err="1" smtClean="0"/>
              <a:t>made</a:t>
            </a:r>
            <a:r>
              <a:rPr lang="ru-RU" sz="2900" dirty="0" smtClean="0"/>
              <a:t> </a:t>
            </a:r>
            <a:r>
              <a:rPr lang="ru-RU" sz="2900" dirty="0" err="1" smtClean="0"/>
              <a:t>Member</a:t>
            </a:r>
            <a:r>
              <a:rPr lang="ru-RU" sz="2900" dirty="0" smtClean="0"/>
              <a:t> </a:t>
            </a:r>
            <a:r>
              <a:rPr lang="ru-RU" sz="2900" dirty="0" err="1" smtClean="0"/>
              <a:t>of</a:t>
            </a:r>
            <a:r>
              <a:rPr lang="ru-RU" sz="2900" dirty="0" smtClean="0"/>
              <a:t> </a:t>
            </a:r>
            <a:r>
              <a:rPr lang="en-US" sz="2900" dirty="0" smtClean="0"/>
              <a:t>Soviet Academy of Sciences</a:t>
            </a:r>
            <a:r>
              <a:rPr lang="ru-RU" sz="2900" dirty="0" smtClean="0"/>
              <a:t>, </a:t>
            </a:r>
            <a:r>
              <a:rPr lang="ru-RU" sz="2900" dirty="0" err="1" smtClean="0"/>
              <a:t>overseeing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early</a:t>
            </a:r>
            <a:r>
              <a:rPr lang="ru-RU" sz="2900" dirty="0" smtClean="0"/>
              <a:t> </a:t>
            </a:r>
            <a:r>
              <a:rPr lang="ru-RU" sz="2900" dirty="0" err="1" smtClean="0"/>
              <a:t>successes</a:t>
            </a:r>
            <a:r>
              <a:rPr lang="ru-RU" sz="2900" dirty="0" smtClean="0"/>
              <a:t> </a:t>
            </a:r>
            <a:r>
              <a:rPr lang="ru-RU" sz="2900" dirty="0" err="1" smtClean="0"/>
              <a:t>of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en-US" sz="2900" dirty="0" smtClean="0"/>
              <a:t> Sputnik</a:t>
            </a:r>
            <a:r>
              <a:rPr lang="ru-RU" sz="2900" dirty="0" smtClean="0"/>
              <a:t> </a:t>
            </a:r>
            <a:r>
              <a:rPr lang="ru-RU" sz="2900" dirty="0" err="1" smtClean="0"/>
              <a:t>and</a:t>
            </a:r>
            <a:r>
              <a:rPr lang="ru-RU" sz="2900" dirty="0" smtClean="0"/>
              <a:t> </a:t>
            </a:r>
            <a:r>
              <a:rPr lang="en-US" sz="2900" dirty="0" err="1" smtClean="0"/>
              <a:t>Vostok</a:t>
            </a:r>
            <a:r>
              <a:rPr lang="ru-RU" sz="2900" dirty="0" smtClean="0"/>
              <a:t> </a:t>
            </a:r>
            <a:r>
              <a:rPr lang="ru-RU" sz="2900" dirty="0" err="1" smtClean="0"/>
              <a:t>projects</a:t>
            </a:r>
            <a:r>
              <a:rPr lang="ru-RU" sz="2900" dirty="0" smtClean="0"/>
              <a:t>. </a:t>
            </a:r>
            <a:r>
              <a:rPr lang="ru-RU" sz="2900" dirty="0" err="1" smtClean="0"/>
              <a:t>By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time</a:t>
            </a:r>
            <a:r>
              <a:rPr lang="ru-RU" sz="2900" dirty="0" smtClean="0"/>
              <a:t> 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died</a:t>
            </a:r>
            <a:r>
              <a:rPr lang="ru-RU" sz="2900" dirty="0" smtClean="0"/>
              <a:t> </a:t>
            </a:r>
            <a:r>
              <a:rPr lang="ru-RU" sz="2900" dirty="0" err="1" smtClean="0"/>
              <a:t>unexpectedly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1966, </a:t>
            </a:r>
            <a:r>
              <a:rPr lang="ru-RU" sz="2900" dirty="0" err="1" smtClean="0"/>
              <a:t>his</a:t>
            </a:r>
            <a:r>
              <a:rPr lang="ru-RU" sz="2900" dirty="0" smtClean="0"/>
              <a:t> </a:t>
            </a:r>
            <a:r>
              <a:rPr lang="ru-RU" sz="2900" dirty="0" err="1" smtClean="0"/>
              <a:t>plans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compete</a:t>
            </a:r>
            <a:r>
              <a:rPr lang="ru-RU" sz="2900" dirty="0" smtClean="0"/>
              <a:t> </a:t>
            </a:r>
            <a:r>
              <a:rPr lang="ru-RU" sz="2900" dirty="0" err="1" smtClean="0"/>
              <a:t>with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en-US" sz="2900" dirty="0" smtClean="0"/>
              <a:t>United States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be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first</a:t>
            </a:r>
            <a:r>
              <a:rPr lang="ru-RU" sz="2900" dirty="0" smtClean="0"/>
              <a:t> </a:t>
            </a:r>
            <a:r>
              <a:rPr lang="ru-RU" sz="2900" dirty="0" err="1" smtClean="0"/>
              <a:t>nation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land</a:t>
            </a:r>
            <a:r>
              <a:rPr lang="ru-RU" sz="2900" dirty="0" smtClean="0"/>
              <a:t> </a:t>
            </a:r>
            <a:r>
              <a:rPr lang="ru-RU" sz="2900" dirty="0" err="1" smtClean="0"/>
              <a:t>a</a:t>
            </a:r>
            <a:r>
              <a:rPr lang="ru-RU" sz="2900" dirty="0" smtClean="0"/>
              <a:t> </a:t>
            </a:r>
            <a:r>
              <a:rPr lang="ru-RU" sz="2900" dirty="0" err="1" smtClean="0"/>
              <a:t>man</a:t>
            </a:r>
            <a:r>
              <a:rPr lang="ru-RU" sz="2900" dirty="0" smtClean="0"/>
              <a:t> </a:t>
            </a:r>
            <a:r>
              <a:rPr lang="ru-RU" sz="2900" dirty="0" err="1" smtClean="0"/>
              <a:t>on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Moon</a:t>
            </a:r>
            <a:r>
              <a:rPr lang="ru-RU" sz="2900" dirty="0" smtClean="0"/>
              <a:t> </a:t>
            </a:r>
            <a:r>
              <a:rPr lang="ru-RU" sz="2900" dirty="0" err="1" smtClean="0"/>
              <a:t>had</a:t>
            </a:r>
            <a:r>
              <a:rPr lang="ru-RU" sz="2900" dirty="0" smtClean="0"/>
              <a:t> </a:t>
            </a:r>
            <a:r>
              <a:rPr lang="ru-RU" sz="2900" dirty="0" err="1" smtClean="0"/>
              <a:t>begun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be</a:t>
            </a:r>
            <a:r>
              <a:rPr lang="ru-RU" sz="2900" dirty="0" smtClean="0"/>
              <a:t> </a:t>
            </a:r>
            <a:r>
              <a:rPr lang="ru-RU" sz="2900" dirty="0" err="1" smtClean="0"/>
              <a:t>implemented</a:t>
            </a:r>
            <a:r>
              <a:rPr lang="ru-RU" sz="2900" dirty="0" smtClean="0"/>
              <a:t>.</a:t>
            </a:r>
            <a:endParaRPr lang="en-US" sz="2900" dirty="0" smtClean="0"/>
          </a:p>
          <a:p>
            <a:endParaRPr lang="ru-RU" sz="2900" dirty="0" smtClean="0"/>
          </a:p>
          <a:p>
            <a:r>
              <a:rPr lang="ru-RU" sz="2900" dirty="0" err="1" smtClean="0"/>
              <a:t>Before</a:t>
            </a:r>
            <a:r>
              <a:rPr lang="ru-RU" sz="2900" dirty="0" smtClean="0"/>
              <a:t> </a:t>
            </a:r>
            <a:r>
              <a:rPr lang="ru-RU" sz="2900" dirty="0" err="1" smtClean="0"/>
              <a:t>his</a:t>
            </a:r>
            <a:r>
              <a:rPr lang="ru-RU" sz="2900" dirty="0" smtClean="0"/>
              <a:t> </a:t>
            </a:r>
            <a:r>
              <a:rPr lang="ru-RU" sz="2900" dirty="0" err="1" smtClean="0"/>
              <a:t>death</a:t>
            </a:r>
            <a:r>
              <a:rPr lang="ru-RU" sz="2900" dirty="0" smtClean="0"/>
              <a:t> 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was</a:t>
            </a:r>
            <a:r>
              <a:rPr lang="ru-RU" sz="2900" dirty="0" smtClean="0"/>
              <a:t> </a:t>
            </a:r>
            <a:r>
              <a:rPr lang="ru-RU" sz="2900" dirty="0" err="1" smtClean="0"/>
              <a:t>often</a:t>
            </a:r>
            <a:r>
              <a:rPr lang="ru-RU" sz="2900" dirty="0" smtClean="0"/>
              <a:t> </a:t>
            </a:r>
            <a:r>
              <a:rPr lang="ru-RU" sz="2900" dirty="0" err="1" smtClean="0"/>
              <a:t>referred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only</a:t>
            </a:r>
            <a:r>
              <a:rPr lang="ru-RU" sz="2900" dirty="0" smtClean="0"/>
              <a:t> </a:t>
            </a:r>
            <a:r>
              <a:rPr lang="ru-RU" sz="2900" dirty="0" err="1" smtClean="0"/>
              <a:t>as</a:t>
            </a:r>
            <a:r>
              <a:rPr lang="ru-RU" sz="2900" dirty="0" smtClean="0"/>
              <a:t> "</a:t>
            </a:r>
            <a:r>
              <a:rPr lang="ru-RU" sz="2900" dirty="0" err="1" smtClean="0"/>
              <a:t>Chief</a:t>
            </a:r>
            <a:r>
              <a:rPr lang="ru-RU" sz="2900" dirty="0" smtClean="0"/>
              <a:t> </a:t>
            </a:r>
            <a:r>
              <a:rPr lang="ru-RU" sz="2900" dirty="0" err="1" smtClean="0"/>
              <a:t>Designer</a:t>
            </a:r>
            <a:r>
              <a:rPr lang="ru-RU" sz="2900" dirty="0" smtClean="0"/>
              <a:t>", </a:t>
            </a:r>
            <a:r>
              <a:rPr lang="ru-RU" sz="2900" dirty="0" err="1" smtClean="0"/>
              <a:t>because</a:t>
            </a:r>
            <a:r>
              <a:rPr lang="ru-RU" sz="2900" dirty="0" smtClean="0"/>
              <a:t> </a:t>
            </a:r>
            <a:r>
              <a:rPr lang="ru-RU" sz="2900" dirty="0" err="1" smtClean="0"/>
              <a:t>his</a:t>
            </a:r>
            <a:r>
              <a:rPr lang="ru-RU" sz="2900" dirty="0" smtClean="0"/>
              <a:t> </a:t>
            </a:r>
            <a:r>
              <a:rPr lang="ru-RU" sz="2900" dirty="0" err="1" smtClean="0"/>
              <a:t>name</a:t>
            </a:r>
            <a:r>
              <a:rPr lang="ru-RU" sz="2900" dirty="0" smtClean="0"/>
              <a:t> </a:t>
            </a:r>
            <a:r>
              <a:rPr lang="ru-RU" sz="2900" dirty="0" err="1" smtClean="0"/>
              <a:t>and</a:t>
            </a:r>
            <a:r>
              <a:rPr lang="ru-RU" sz="2900" dirty="0" smtClean="0"/>
              <a:t> </a:t>
            </a:r>
            <a:r>
              <a:rPr lang="ru-RU" sz="2900" dirty="0" err="1" smtClean="0"/>
              <a:t>his</a:t>
            </a:r>
            <a:r>
              <a:rPr lang="ru-RU" sz="2900" dirty="0" smtClean="0"/>
              <a:t> </a:t>
            </a:r>
            <a:r>
              <a:rPr lang="ru-RU" sz="2900" dirty="0" err="1" smtClean="0"/>
              <a:t>pivotal</a:t>
            </a:r>
            <a:r>
              <a:rPr lang="ru-RU" sz="2900" dirty="0" smtClean="0"/>
              <a:t> </a:t>
            </a:r>
            <a:r>
              <a:rPr lang="ru-RU" sz="2900" dirty="0" err="1" smtClean="0"/>
              <a:t>role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Soviet</a:t>
            </a:r>
            <a:r>
              <a:rPr lang="ru-RU" sz="2900" dirty="0" smtClean="0"/>
              <a:t> </a:t>
            </a:r>
            <a:r>
              <a:rPr lang="ru-RU" sz="2900" dirty="0" err="1" smtClean="0"/>
              <a:t>space</a:t>
            </a:r>
            <a:r>
              <a:rPr lang="ru-RU" sz="2900" dirty="0" smtClean="0"/>
              <a:t> </a:t>
            </a:r>
            <a:r>
              <a:rPr lang="ru-RU" sz="2900" dirty="0" err="1" smtClean="0"/>
              <a:t>program</a:t>
            </a:r>
            <a:r>
              <a:rPr lang="ru-RU" sz="2900" dirty="0" smtClean="0"/>
              <a:t> </a:t>
            </a:r>
            <a:r>
              <a:rPr lang="ru-RU" sz="2900" dirty="0" err="1" smtClean="0"/>
              <a:t>had</a:t>
            </a:r>
            <a:r>
              <a:rPr lang="ru-RU" sz="2900" dirty="0" smtClean="0"/>
              <a:t> </a:t>
            </a:r>
            <a:r>
              <a:rPr lang="ru-RU" sz="2900" dirty="0" err="1" smtClean="0"/>
              <a:t>been</a:t>
            </a:r>
            <a:r>
              <a:rPr lang="ru-RU" sz="2900" dirty="0" smtClean="0"/>
              <a:t> </a:t>
            </a:r>
            <a:r>
              <a:rPr lang="ru-RU" sz="2900" dirty="0" err="1" smtClean="0"/>
              <a:t>held</a:t>
            </a:r>
            <a:r>
              <a:rPr lang="ru-RU" sz="2900" dirty="0" smtClean="0"/>
              <a:t> </a:t>
            </a:r>
            <a:r>
              <a:rPr lang="ru-RU" sz="2900" dirty="0" err="1" smtClean="0"/>
              <a:t>to</a:t>
            </a:r>
            <a:r>
              <a:rPr lang="ru-RU" sz="2900" dirty="0" smtClean="0"/>
              <a:t> </a:t>
            </a:r>
            <a:r>
              <a:rPr lang="ru-RU" sz="2900" dirty="0" err="1" smtClean="0"/>
              <a:t>be</a:t>
            </a:r>
            <a:r>
              <a:rPr lang="ru-RU" sz="2900" dirty="0" smtClean="0"/>
              <a:t> </a:t>
            </a:r>
            <a:r>
              <a:rPr lang="ru-RU" sz="2900" dirty="0" err="1" smtClean="0"/>
              <a:t>a</a:t>
            </a:r>
            <a:r>
              <a:rPr lang="ru-RU" sz="2900" dirty="0" smtClean="0"/>
              <a:t> </a:t>
            </a:r>
            <a:r>
              <a:rPr lang="ru-RU" sz="2900" dirty="0" err="1" smtClean="0"/>
              <a:t>state</a:t>
            </a:r>
            <a:r>
              <a:rPr lang="ru-RU" sz="2900" dirty="0" smtClean="0"/>
              <a:t> </a:t>
            </a:r>
            <a:r>
              <a:rPr lang="ru-RU" sz="2900" dirty="0" err="1" smtClean="0"/>
              <a:t>secret</a:t>
            </a:r>
            <a:r>
              <a:rPr lang="ru-RU" sz="2900" dirty="0" smtClean="0"/>
              <a:t> </a:t>
            </a:r>
            <a:r>
              <a:rPr lang="ru-RU" sz="2900" dirty="0" err="1" smtClean="0"/>
              <a:t>by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en-US" sz="2900" dirty="0" smtClean="0"/>
              <a:t>Politburo.</a:t>
            </a:r>
            <a:r>
              <a:rPr lang="ru-RU" sz="2900" dirty="0" smtClean="0"/>
              <a:t> </a:t>
            </a:r>
            <a:r>
              <a:rPr lang="ru-RU" sz="2900" dirty="0" err="1" smtClean="0"/>
              <a:t>Only</a:t>
            </a:r>
            <a:r>
              <a:rPr lang="ru-RU" sz="2900" dirty="0" smtClean="0"/>
              <a:t> </a:t>
            </a:r>
            <a:r>
              <a:rPr lang="ru-RU" sz="2900" dirty="0" err="1" smtClean="0"/>
              <a:t>many</a:t>
            </a:r>
            <a:r>
              <a:rPr lang="ru-RU" sz="2900" dirty="0" smtClean="0"/>
              <a:t> </a:t>
            </a:r>
            <a:r>
              <a:rPr lang="ru-RU" sz="2900" dirty="0" err="1" smtClean="0"/>
              <a:t>years</a:t>
            </a:r>
            <a:r>
              <a:rPr lang="ru-RU" sz="2900" dirty="0" smtClean="0"/>
              <a:t> </a:t>
            </a:r>
            <a:r>
              <a:rPr lang="ru-RU" sz="2900" dirty="0" err="1" smtClean="0"/>
              <a:t>later</a:t>
            </a:r>
            <a:r>
              <a:rPr lang="ru-RU" sz="2900" dirty="0" smtClean="0"/>
              <a:t> </a:t>
            </a:r>
            <a:r>
              <a:rPr lang="ru-RU" sz="2900" dirty="0" err="1" smtClean="0"/>
              <a:t>was</a:t>
            </a:r>
            <a:r>
              <a:rPr lang="ru-RU" sz="2900" dirty="0" smtClean="0"/>
              <a:t> </a:t>
            </a:r>
            <a:r>
              <a:rPr lang="ru-RU" sz="2900" dirty="0" err="1" smtClean="0"/>
              <a:t>he</a:t>
            </a:r>
            <a:r>
              <a:rPr lang="ru-RU" sz="2900" dirty="0" smtClean="0"/>
              <a:t> </a:t>
            </a:r>
            <a:r>
              <a:rPr lang="ru-RU" sz="2900" dirty="0" err="1" smtClean="0"/>
              <a:t>publicly</a:t>
            </a:r>
            <a:r>
              <a:rPr lang="ru-RU" sz="2900" dirty="0" smtClean="0"/>
              <a:t> </a:t>
            </a:r>
            <a:r>
              <a:rPr lang="ru-RU" sz="2900" dirty="0" err="1" smtClean="0"/>
              <a:t>acknowledged</a:t>
            </a:r>
            <a:r>
              <a:rPr lang="ru-RU" sz="2900" dirty="0" smtClean="0"/>
              <a:t> </a:t>
            </a:r>
            <a:r>
              <a:rPr lang="ru-RU" sz="2900" dirty="0" err="1" smtClean="0"/>
              <a:t>as</a:t>
            </a:r>
            <a:r>
              <a:rPr lang="ru-RU" sz="2900" dirty="0" smtClean="0"/>
              <a:t> </a:t>
            </a:r>
            <a:r>
              <a:rPr lang="ru-RU" sz="2900" dirty="0" err="1" smtClean="0"/>
              <a:t>the</a:t>
            </a:r>
            <a:r>
              <a:rPr lang="ru-RU" sz="2900" dirty="0" smtClean="0"/>
              <a:t> </a:t>
            </a:r>
            <a:r>
              <a:rPr lang="ru-RU" sz="2900" dirty="0" err="1" smtClean="0"/>
              <a:t>lead</a:t>
            </a:r>
            <a:r>
              <a:rPr lang="ru-RU" sz="2900" dirty="0" smtClean="0"/>
              <a:t> </a:t>
            </a:r>
            <a:r>
              <a:rPr lang="ru-RU" sz="2900" dirty="0" err="1" smtClean="0"/>
              <a:t>man</a:t>
            </a:r>
            <a:r>
              <a:rPr lang="ru-RU" sz="2900" dirty="0" smtClean="0"/>
              <a:t> </a:t>
            </a:r>
            <a:r>
              <a:rPr lang="ru-RU" sz="2900" dirty="0" err="1" smtClean="0"/>
              <a:t>behind</a:t>
            </a:r>
            <a:r>
              <a:rPr lang="ru-RU" sz="2900" dirty="0" smtClean="0"/>
              <a:t> </a:t>
            </a:r>
            <a:r>
              <a:rPr lang="ru-RU" sz="2900" dirty="0" err="1" smtClean="0"/>
              <a:t>Soviet</a:t>
            </a:r>
            <a:r>
              <a:rPr lang="ru-RU" sz="2900" dirty="0" smtClean="0"/>
              <a:t> </a:t>
            </a:r>
            <a:r>
              <a:rPr lang="ru-RU" sz="2900" dirty="0" err="1" smtClean="0"/>
              <a:t>success</a:t>
            </a:r>
            <a:r>
              <a:rPr lang="ru-RU" sz="2900" dirty="0" smtClean="0"/>
              <a:t> </a:t>
            </a:r>
            <a:r>
              <a:rPr lang="ru-RU" sz="2900" dirty="0" err="1" smtClean="0"/>
              <a:t>in</a:t>
            </a:r>
            <a:r>
              <a:rPr lang="ru-RU" sz="2900" dirty="0" smtClean="0"/>
              <a:t> </a:t>
            </a:r>
            <a:r>
              <a:rPr lang="ru-RU" sz="2900" dirty="0" err="1" smtClean="0"/>
              <a:t>space</a:t>
            </a:r>
            <a:r>
              <a:rPr lang="ru-RU" sz="29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ролев и косм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85392"/>
            <a:ext cx="9144000" cy="5472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36104"/>
          </a:xfrm>
        </p:spPr>
        <p:txBody>
          <a:bodyPr/>
          <a:lstStyle/>
          <a:p>
            <a:pPr algn="ctr"/>
            <a:r>
              <a:rPr lang="en-US" dirty="0" smtClean="0"/>
              <a:t>Sergei </a:t>
            </a:r>
            <a:r>
              <a:rPr lang="en-US" dirty="0" err="1" smtClean="0"/>
              <a:t>Korolev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72816"/>
            <a:ext cx="5040560" cy="482453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Korolev's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planning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for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piloted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mission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had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begun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back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in</a:t>
            </a:r>
            <a:r>
              <a:rPr lang="ru-RU" b="1" dirty="0" smtClean="0">
                <a:solidFill>
                  <a:schemeClr val="bg1"/>
                </a:solidFill>
              </a:rPr>
              <a:t> 1958, </a:t>
            </a:r>
            <a:r>
              <a:rPr lang="ru-RU" b="1" dirty="0" err="1" smtClean="0">
                <a:solidFill>
                  <a:schemeClr val="bg1"/>
                </a:solidFill>
              </a:rPr>
              <a:t>when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design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studies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were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made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future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Vostok</a:t>
            </a:r>
            <a:r>
              <a:rPr lang="en-US" b="1" dirty="0" smtClean="0">
                <a:solidFill>
                  <a:schemeClr val="bg1"/>
                </a:solidFill>
              </a:rPr>
              <a:t> spacecraft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It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was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hold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single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passenger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in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space suit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</a:rPr>
              <a:t>and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be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fully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automated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capsule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had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escape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mechanism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for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problems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prior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launch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</a:rPr>
              <a:t>and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soft-landing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and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ejection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system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during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recovery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err="1" smtClean="0">
                <a:solidFill>
                  <a:schemeClr val="bg1"/>
                </a:solidFill>
              </a:rPr>
              <a:t>On</a:t>
            </a:r>
            <a:r>
              <a:rPr lang="ru-RU" b="1" dirty="0" smtClean="0">
                <a:solidFill>
                  <a:schemeClr val="bg1"/>
                </a:solidFill>
              </a:rPr>
              <a:t> 15 </a:t>
            </a:r>
            <a:r>
              <a:rPr lang="ru-RU" b="1" dirty="0" err="1" smtClean="0">
                <a:solidFill>
                  <a:schemeClr val="bg1"/>
                </a:solidFill>
              </a:rPr>
              <a:t>May</a:t>
            </a:r>
            <a:r>
              <a:rPr lang="ru-RU" b="1" dirty="0" smtClean="0">
                <a:solidFill>
                  <a:schemeClr val="bg1"/>
                </a:solidFill>
              </a:rPr>
              <a:t> 1960 </a:t>
            </a:r>
            <a:r>
              <a:rPr lang="ru-RU" b="1" dirty="0" err="1" smtClean="0">
                <a:solidFill>
                  <a:schemeClr val="bg1"/>
                </a:solidFill>
              </a:rPr>
              <a:t>an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unpiloted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prototype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performed</a:t>
            </a:r>
            <a:r>
              <a:rPr lang="ru-RU" b="1" dirty="0" smtClean="0">
                <a:solidFill>
                  <a:schemeClr val="bg1"/>
                </a:solidFill>
              </a:rPr>
              <a:t> 64 </a:t>
            </a:r>
            <a:r>
              <a:rPr lang="ru-RU" b="1" dirty="0" err="1" smtClean="0">
                <a:solidFill>
                  <a:schemeClr val="bg1"/>
                </a:solidFill>
              </a:rPr>
              <a:t>orbits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of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Earth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</a:rPr>
              <a:t>but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failed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return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Four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tests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were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sent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into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orbit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carrying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dogs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</a:rPr>
              <a:t>of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which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last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two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were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fully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successful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After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gaining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approval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from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government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</a:rPr>
              <a:t>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modified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version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of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R-7 </a:t>
            </a:r>
            <a:r>
              <a:rPr lang="ru-RU" b="1" dirty="0" err="1" smtClean="0">
                <a:solidFill>
                  <a:schemeClr val="bg1"/>
                </a:solidFill>
              </a:rPr>
              <a:t>was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used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launch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Yuri Gagarin </a:t>
            </a:r>
            <a:r>
              <a:rPr lang="ru-RU" b="1" dirty="0" err="1" smtClean="0">
                <a:solidFill>
                  <a:schemeClr val="bg1"/>
                </a:solidFill>
              </a:rPr>
              <a:t>into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orbit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on</a:t>
            </a:r>
            <a:r>
              <a:rPr lang="ru-RU" b="1" dirty="0" smtClean="0">
                <a:solidFill>
                  <a:schemeClr val="bg1"/>
                </a:solidFill>
              </a:rPr>
              <a:t> 12 </a:t>
            </a:r>
            <a:r>
              <a:rPr lang="ru-RU" b="1" dirty="0" err="1" smtClean="0">
                <a:solidFill>
                  <a:schemeClr val="bg1"/>
                </a:solidFill>
              </a:rPr>
              <a:t>April</a:t>
            </a:r>
            <a:r>
              <a:rPr lang="ru-RU" b="1" dirty="0" smtClean="0">
                <a:solidFill>
                  <a:schemeClr val="bg1"/>
                </a:solidFill>
              </a:rPr>
              <a:t> 1961, </a:t>
            </a:r>
            <a:r>
              <a:rPr lang="ru-RU" b="1" dirty="0" err="1" smtClean="0">
                <a:solidFill>
                  <a:schemeClr val="bg1"/>
                </a:solidFill>
              </a:rPr>
              <a:t>the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first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human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in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Earth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orbit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He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returned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to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Earth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via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parachute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after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ejecting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at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an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altitude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of</a:t>
            </a:r>
            <a:r>
              <a:rPr lang="ru-RU" b="1" dirty="0" smtClean="0">
                <a:solidFill>
                  <a:schemeClr val="bg1"/>
                </a:solidFill>
              </a:rPr>
              <a:t> 7 </a:t>
            </a:r>
            <a:r>
              <a:rPr lang="ru-RU" b="1" dirty="0" err="1" smtClean="0">
                <a:solidFill>
                  <a:schemeClr val="bg1"/>
                </a:solidFill>
              </a:rPr>
              <a:t>kilometres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167</TotalTime>
  <Words>1442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April 12 - Cosmonautics Day</vt:lpstr>
      <vt:lpstr>Yuri Gagarin</vt:lpstr>
      <vt:lpstr>Yuri Gagarin</vt:lpstr>
      <vt:lpstr>Yuri Gagarin</vt:lpstr>
      <vt:lpstr>Konstantin Tsiolkovsky</vt:lpstr>
      <vt:lpstr>Konstantin Tsiolkovskiy</vt:lpstr>
      <vt:lpstr>Sergei Korolev</vt:lpstr>
      <vt:lpstr>Sergei Korolev</vt:lpstr>
      <vt:lpstr>Sergei Korolev</vt:lpstr>
      <vt:lpstr>Neil Armstrong</vt:lpstr>
      <vt:lpstr>Neil Armstrong</vt:lpstr>
      <vt:lpstr>Space today</vt:lpstr>
      <vt:lpstr>Cosmobrain contest</vt:lpstr>
      <vt:lpstr>The Winners of  Cosmobrain contest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Виталик</dc:creator>
  <cp:lastModifiedBy>11</cp:lastModifiedBy>
  <cp:revision>45</cp:revision>
  <dcterms:created xsi:type="dcterms:W3CDTF">2013-04-21T14:58:17Z</dcterms:created>
  <dcterms:modified xsi:type="dcterms:W3CDTF">2013-09-27T07:21:43Z</dcterms:modified>
</cp:coreProperties>
</file>