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20" r:id="rId2"/>
    <p:sldMasterId id="2147483744" r:id="rId3"/>
    <p:sldMasterId id="2147483768" r:id="rId4"/>
    <p:sldMasterId id="2147483840" r:id="rId5"/>
    <p:sldMasterId id="2147483876" r:id="rId6"/>
    <p:sldMasterId id="2147483888" r:id="rId7"/>
    <p:sldMasterId id="2147483912" r:id="rId8"/>
    <p:sldMasterId id="2147483924" r:id="rId9"/>
    <p:sldMasterId id="2147483948" r:id="rId10"/>
    <p:sldMasterId id="2147483960" r:id="rId11"/>
  </p:sldMasterIdLst>
  <p:sldIdLst>
    <p:sldId id="277" r:id="rId12"/>
    <p:sldId id="256" r:id="rId13"/>
    <p:sldId id="275" r:id="rId14"/>
    <p:sldId id="257" r:id="rId15"/>
    <p:sldId id="258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4" r:id="rId28"/>
    <p:sldId id="271" r:id="rId29"/>
    <p:sldId id="273" r:id="rId30"/>
    <p:sldId id="2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667" y="3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53;&#1086;&#1074;&#1072;&#1103;%20&#1087;&#1072;&#1087;&#1082;&#1072;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928926" y="4286256"/>
            <a:ext cx="6429388" cy="2571744"/>
          </a:xfrm>
        </p:spPr>
        <p:txBody>
          <a:bodyPr>
            <a:normAutofit/>
          </a:bodyPr>
          <a:lstStyle/>
          <a:p>
            <a:r>
              <a:rPr lang="ru-RU" dirty="0" smtClean="0"/>
              <a:t>Автор : Губаева Марианна</a:t>
            </a:r>
          </a:p>
          <a:p>
            <a:pPr>
              <a:buNone/>
            </a:pPr>
            <a:r>
              <a:rPr lang="ru-RU" dirty="0" smtClean="0"/>
              <a:t>   Ученица </a:t>
            </a:r>
            <a:r>
              <a:rPr lang="en-US" smtClean="0"/>
              <a:t>9</a:t>
            </a:r>
            <a:r>
              <a:rPr lang="ru-RU" smtClean="0"/>
              <a:t> </a:t>
            </a:r>
            <a:r>
              <a:rPr lang="ru-RU" dirty="0" smtClean="0"/>
              <a:t>«А» класса</a:t>
            </a:r>
          </a:p>
          <a:p>
            <a:r>
              <a:rPr lang="ru-RU" dirty="0" smtClean="0"/>
              <a:t>Руководитель:</a:t>
            </a:r>
          </a:p>
          <a:p>
            <a:pPr>
              <a:buNone/>
            </a:pPr>
            <a:r>
              <a:rPr lang="ru-RU" dirty="0" smtClean="0"/>
              <a:t>    Цогоева Светлана Заурбековна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07167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Исследовательская работа </a:t>
            </a:r>
            <a:br>
              <a:rPr lang="ru-RU" b="1" dirty="0" smtClean="0"/>
            </a:br>
            <a:r>
              <a:rPr lang="ru-RU" b="1" dirty="0" smtClean="0"/>
              <a:t>на тему:</a:t>
            </a:r>
            <a:br>
              <a:rPr lang="ru-RU" b="1" dirty="0" smtClean="0"/>
            </a:br>
            <a:r>
              <a:rPr lang="ru-RU" b="1" dirty="0" smtClean="0"/>
              <a:t>«Историческое происхождение Герба Российской Федерации»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</a:t>
            </a:r>
            <a:r>
              <a:rPr lang="ru-RU" sz="4000" dirty="0" smtClean="0"/>
              <a:t>при Иване IV (1533-1584) </a:t>
            </a:r>
            <a:endParaRPr lang="ru-RU" sz="4000" dirty="0"/>
          </a:p>
        </p:txBody>
      </p:sp>
      <p:pic>
        <p:nvPicPr>
          <p:cNvPr id="5" name="Содержимое 4" descr="Герб при Иоанне IV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585791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ерб при Михаиле Романов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43050"/>
            <a:ext cx="4929222" cy="471490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53480" cy="900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при Михаиле Романовом </a:t>
            </a:r>
            <a:br>
              <a:rPr lang="ru-RU" dirty="0" smtClean="0"/>
            </a:br>
            <a:r>
              <a:rPr lang="ru-RU" dirty="0" smtClean="0"/>
              <a:t>(1613-1645)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при Алексее Романовом</a:t>
            </a:r>
            <a:br>
              <a:rPr lang="ru-RU" dirty="0" smtClean="0"/>
            </a:br>
            <a:r>
              <a:rPr lang="ru-RU" dirty="0" smtClean="0"/>
              <a:t>(1645-1676)</a:t>
            </a:r>
            <a:endParaRPr lang="ru-RU" dirty="0"/>
          </a:p>
        </p:txBody>
      </p:sp>
      <p:pic>
        <p:nvPicPr>
          <p:cNvPr id="6" name="Содержимое 5" descr="Герб при Алексее Михайловиче Романов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643050"/>
            <a:ext cx="4929222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при Петре I (1682-1725) </a:t>
            </a:r>
            <a:endParaRPr lang="ru-RU" dirty="0"/>
          </a:p>
        </p:txBody>
      </p:sp>
      <p:pic>
        <p:nvPicPr>
          <p:cNvPr id="4" name="Содержимое 3" descr="Герб при Петре I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85860"/>
            <a:ext cx="5143536" cy="49292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/>
              <a:t>Герб при Павле I </a:t>
            </a:r>
            <a:br>
              <a:rPr lang="ru-RU" dirty="0" smtClean="0"/>
            </a:br>
            <a:r>
              <a:rPr lang="ru-RU" dirty="0" smtClean="0"/>
              <a:t>(1796-1801) </a:t>
            </a:r>
            <a:endParaRPr lang="ru-RU" dirty="0"/>
          </a:p>
        </p:txBody>
      </p:sp>
      <p:pic>
        <p:nvPicPr>
          <p:cNvPr id="6" name="Содержимое 5" descr="Герб при Павле I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642918"/>
            <a:ext cx="4429156" cy="41434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ru-RU" sz="3200" dirty="0" smtClean="0"/>
              <a:t>Герб при Александре </a:t>
            </a:r>
            <a:r>
              <a:rPr lang="ru-RU" sz="3200" dirty="0"/>
              <a:t>I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dirty="0"/>
              <a:t>1801-1825) </a:t>
            </a:r>
          </a:p>
        </p:txBody>
      </p:sp>
      <p:pic>
        <p:nvPicPr>
          <p:cNvPr id="4" name="Содержимое 3" descr="Герб при Александре I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5984" y="1714488"/>
            <a:ext cx="4572032" cy="442915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при Николае </a:t>
            </a:r>
            <a:r>
              <a:rPr lang="ru-RU" dirty="0"/>
              <a:t>I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1825-1855) </a:t>
            </a:r>
          </a:p>
        </p:txBody>
      </p:sp>
      <p:pic>
        <p:nvPicPr>
          <p:cNvPr id="5" name="Содержимое 4" descr="Герб при Николае I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88"/>
            <a:ext cx="4929222" cy="4714908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58000"/>
                  <a:satMod val="150000"/>
                </a:schemeClr>
              </a:gs>
              <a:gs pos="72000">
                <a:schemeClr val="accent4">
                  <a:tint val="90000"/>
                  <a:satMod val="135000"/>
                </a:schemeClr>
              </a:gs>
              <a:gs pos="100000">
                <a:schemeClr val="accent4">
                  <a:tint val="80000"/>
                  <a:satMod val="155000"/>
                </a:schemeClr>
              </a:gs>
            </a:gsLst>
            <a:lin ang="16200000" scaled="1"/>
            <a:tileRect/>
          </a:gra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Большой, Средний и Малый гербы Российской империи     </a:t>
            </a:r>
            <a:endParaRPr lang="ru-RU" dirty="0"/>
          </a:p>
        </p:txBody>
      </p:sp>
      <p:pic>
        <p:nvPicPr>
          <p:cNvPr id="4" name="Содержимое 3" descr="gerb_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500174"/>
            <a:ext cx="3233086" cy="3408440"/>
          </a:xfrm>
        </p:spPr>
      </p:pic>
      <p:pic>
        <p:nvPicPr>
          <p:cNvPr id="6" name="Рисунок 5" descr="a7fc4a51fd65f394fb5d24fae2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428736"/>
            <a:ext cx="2786082" cy="3418819"/>
          </a:xfrm>
          <a:prstGeom prst="rect">
            <a:avLst/>
          </a:prstGeom>
        </p:spPr>
      </p:pic>
      <p:pic>
        <p:nvPicPr>
          <p:cNvPr id="5" name="Содержимое 3" descr="gerb_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500438"/>
            <a:ext cx="3357586" cy="3195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Нынешний герб Российской Федерации 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3100382" cy="45720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600" dirty="0"/>
              <a:t>За основу современного герба взят герб Петра I. Но двуглавый орел золотого цвета, а не черного, и помещён он на красном геральдическом щите. Это сочетание цветов было утверждено президентом в 1993 году. </a:t>
            </a:r>
          </a:p>
          <a:p>
            <a:endParaRPr lang="ru-RU" dirty="0"/>
          </a:p>
        </p:txBody>
      </p:sp>
      <p:pic>
        <p:nvPicPr>
          <p:cNvPr id="8" name="Содержимое 7" descr="Герб России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57752" y="1643050"/>
            <a:ext cx="335758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214338"/>
            <a:ext cx="7086600" cy="1828800"/>
          </a:xfrm>
        </p:spPr>
        <p:txBody>
          <a:bodyPr/>
          <a:lstStyle/>
          <a:p>
            <a:pPr algn="ctr"/>
            <a:r>
              <a:rPr lang="ru-RU" sz="8000" dirty="0" smtClean="0"/>
              <a:t>Заключение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5852" y="1714488"/>
            <a:ext cx="7086600" cy="492922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На протяжении истории нашего государства, каждый глава государства вносил свой вклад в развитие и формирование герба. При этом он старался, чтобы происходящие в этот момент исторические события и достижение, нашли отражения на гербе. Характер и политические взгляды тоже находили отражение в гербе.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Изначально орел появился в России из распавшейся могучей Римской империи. Он был необходим молодому Российскому государству, как символ власти. Чем крепче становились Россия, тем увереннее и сильнее выглядел орел на гербе. Со временем у него появились все атрибуты власти: корона, скипетр и держава.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Таким образом, создание герба неразрывно связано с историей ее правителей и с историей становления России, как сильного и могущественного государства.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</a:p>
          <a:p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57158" y="428604"/>
            <a:ext cx="3357587" cy="5929354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Задачи:</a:t>
            </a:r>
          </a:p>
          <a:p>
            <a:r>
              <a:rPr lang="ru-RU" sz="2400" b="1" dirty="0" smtClean="0"/>
              <a:t> </a:t>
            </a:r>
            <a:r>
              <a:rPr lang="ru-RU" sz="2400" dirty="0" smtClean="0"/>
              <a:t>определить причины появления герба и периоды изменения герба России. Практическая значимость работы состоит в углублении знаний о гербе России и в более детальном изучении истории нашей страны. </a:t>
            </a:r>
          </a:p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800" b="1" dirty="0" smtClean="0">
              <a:solidFill>
                <a:schemeClr val="tx1"/>
              </a:solidFill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Герб Росс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785794"/>
            <a:ext cx="400052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Библиография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1. Вилинбахов Г.В. «Государственная геральдика России конца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XVII-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первой четверти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XVIII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».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2. «История России в лицах и датах» Словарь –источник.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3.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Каменцев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Е.И.,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Устюгов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Н.В. «Русская сфрагистика и геральдика».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4.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Лакиер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А.Б. «Русская геральдика».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5.Лукомский В.К. «Гербовая экспертиза (случаи и способы применения)».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«Новый герб, утвержденный императором  Павлом»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9. Вилинбахов Г.В «родословная российского герба».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Вступление.</a:t>
            </a:r>
          </a:p>
          <a:p>
            <a:r>
              <a:rPr lang="ru-RU" dirty="0" smtClean="0"/>
              <a:t>Россия  и Византия. Появление двуглавого орла.</a:t>
            </a:r>
          </a:p>
          <a:p>
            <a:r>
              <a:rPr lang="ru-RU" dirty="0" smtClean="0"/>
              <a:t>Становление Российского герба от Ивана III до Петра I.</a:t>
            </a:r>
          </a:p>
          <a:p>
            <a:r>
              <a:rPr lang="ru-RU" dirty="0" smtClean="0"/>
              <a:t>Российский государственный герб от Петра I до Александра II.</a:t>
            </a:r>
          </a:p>
          <a:p>
            <a:r>
              <a:rPr lang="ru-RU" dirty="0" smtClean="0"/>
              <a:t>Большой, Средний и Малый гербы Российской империи.</a:t>
            </a:r>
          </a:p>
          <a:p>
            <a:r>
              <a:rPr lang="ru-RU" dirty="0" smtClean="0"/>
              <a:t>Заключение.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915176" cy="4143404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Слово .герб. происходит от немецкого слова .эрбе., что значит наследство. Герб . символическое изображение, которое показывает исторические традиции государства или города. 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Гербы появились очень давно. Предшественниками гербов можно считать тотемы первобытных племен. У прибрежных племен в качестве тотемов были фигурки дельфинов, черепах, у племен степей . змеи, у лесных племен . медведя, оленя, волка. Особую роль играли знаки Солнца, Луна, воды. 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pPr algn="ctr"/>
            <a:r>
              <a:rPr lang="ru-RU" sz="7200" dirty="0" smtClean="0"/>
              <a:t>Герб</a:t>
            </a:r>
            <a:endParaRPr lang="ru-RU" sz="7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1" y="1214423"/>
            <a:ext cx="4040188" cy="960453"/>
          </a:xfrm>
        </p:spPr>
        <p:txBody>
          <a:bodyPr>
            <a:normAutofit fontScale="70000" lnSpcReduction="20000"/>
          </a:bodyPr>
          <a:lstStyle/>
          <a:p>
            <a:r>
              <a:rPr lang="ru-RU" b="0" dirty="0" smtClean="0"/>
              <a:t>Первые изображения двуглавого орла  наскальные. Они относятся к XIII веку до нашей эры. </a:t>
            </a:r>
            <a:endParaRPr lang="ru-RU" b="0" dirty="0"/>
          </a:p>
        </p:txBody>
      </p:sp>
      <p:pic>
        <p:nvPicPr>
          <p:cNvPr id="9" name="Содержимое 8" descr="Орел у хеттов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2285992"/>
            <a:ext cx="414340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Хеттское царство">
            <a:hlinkClick r:id="rId2"/>
          </p:cNvPr>
          <p:cNvPicPr>
            <a:picLocks noGrp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786314" y="2285992"/>
            <a:ext cx="3857651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двуглавого орла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>
          <a:xfrm>
            <a:off x="4714876" y="1428736"/>
            <a:ext cx="4043363" cy="928694"/>
          </a:xfrm>
        </p:spPr>
        <p:txBody>
          <a:bodyPr>
            <a:normAutofit fontScale="40000" lnSpcReduction="20000"/>
          </a:bodyPr>
          <a:lstStyle/>
          <a:p>
            <a:pPr algn="ctr"/>
            <a:endParaRPr lang="ru-RU" sz="2600" b="0" dirty="0" smtClean="0"/>
          </a:p>
          <a:p>
            <a:r>
              <a:rPr lang="ru-RU" sz="4500" b="0" dirty="0" smtClean="0"/>
              <a:t>Эти изображения были обнаружены на территории Хеттского царства. Это был символ хеттских царей. </a:t>
            </a:r>
          </a:p>
          <a:p>
            <a:endParaRPr lang="ru-RU" sz="45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24399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sz="2200" dirty="0"/>
              <a:t>В Риме двуглавый орел появился при Константине Великом в 326 году и в 330 году стал государственной эмблемой великой Римской империи. После распада Римской империи он стал символом Византийской империи. Двуглавый орел не был тогда гербом Византии, не изображался на печатях и монетах, но был на знаменах, одежде и разных предметах императоров. </a:t>
            </a:r>
            <a:br>
              <a:rPr lang="ru-RU" sz="2200" dirty="0"/>
            </a:br>
            <a:r>
              <a:rPr lang="ru-RU" sz="2200" dirty="0"/>
              <a:t>   </a:t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4" name="Содержимое 3" descr="Символ Визант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521497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/>
              <a:t>Герб России: из века в век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/>
              <a:t>Двуглавый орел в России впервые появился на государственной печати Великого князя Ивана III в 1497 году. Печать была двусторонняя: на лицевой стороне изображался всадник, поражающий копьем змея - символ великокняжеской власти, а на оборотной стороне . двуглавый орел.</a:t>
            </a:r>
          </a:p>
          <a:p>
            <a:endParaRPr lang="ru-RU" dirty="0"/>
          </a:p>
        </p:txBody>
      </p:sp>
      <p:pic>
        <p:nvPicPr>
          <p:cNvPr id="5" name="Содержимое 4" descr="Печать Ивана III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71802" y="1500174"/>
            <a:ext cx="584359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Герб при Иване III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85860"/>
            <a:ext cx="635798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при Иоанне III (1462-1505)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Герб при Василии III (1505-1533) </a:t>
            </a:r>
            <a:endParaRPr lang="ru-RU" dirty="0"/>
          </a:p>
        </p:txBody>
      </p:sp>
      <p:pic>
        <p:nvPicPr>
          <p:cNvPr id="7" name="Содержимое 6" descr="Герб при Василии III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4"/>
            <a:ext cx="707236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1_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215</TotalTime>
  <Words>559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1_Метро</vt:lpstr>
      <vt:lpstr>Бумажная</vt:lpstr>
      <vt:lpstr>1_Литейная</vt:lpstr>
      <vt:lpstr>Метро</vt:lpstr>
      <vt:lpstr>Изящная</vt:lpstr>
      <vt:lpstr>Поток</vt:lpstr>
      <vt:lpstr>Открытая</vt:lpstr>
      <vt:lpstr>1_Бумажная</vt:lpstr>
      <vt:lpstr>Аспект</vt:lpstr>
      <vt:lpstr>Официальная</vt:lpstr>
      <vt:lpstr>1_Поток</vt:lpstr>
      <vt:lpstr>Исследовательская работа  на тему: «Историческое происхождение Герба Российской Федерации»</vt:lpstr>
      <vt:lpstr>Слайд 2</vt:lpstr>
      <vt:lpstr>План:</vt:lpstr>
      <vt:lpstr>Герб</vt:lpstr>
      <vt:lpstr>История двуглавого орла</vt:lpstr>
      <vt:lpstr>  В Риме двуглавый орел появился при Константине Великом в 326 году и в 330 году стал государственной эмблемой великой Римской империи. После распада Римской империи он стал символом Византийской империи. Двуглавый орел не был тогда гербом Византии, не изображался на печатях и монетах, но был на знаменах, одежде и разных предметах императоров.      </vt:lpstr>
      <vt:lpstr>Герб России: из века в век </vt:lpstr>
      <vt:lpstr>герб при Иоанне III (1462-1505)</vt:lpstr>
      <vt:lpstr>Герб при Василии III (1505-1533) </vt:lpstr>
      <vt:lpstr>Герб при Иване IV (1533-1584) </vt:lpstr>
      <vt:lpstr>Герб при Михаиле Романовом  (1613-1645)</vt:lpstr>
      <vt:lpstr>Герб при Алексее Романовом (1645-1676)</vt:lpstr>
      <vt:lpstr>Герб при Петре I (1682-1725) </vt:lpstr>
      <vt:lpstr>Герб при Павле I  (1796-1801) </vt:lpstr>
      <vt:lpstr>Герб при Александре I  (1801-1825) </vt:lpstr>
      <vt:lpstr>Герб при Николае I  (1825-1855) </vt:lpstr>
      <vt:lpstr>Большой, Средний и Малый гербы Российской империи     </vt:lpstr>
      <vt:lpstr>Нынешний герб Российской Федерации </vt:lpstr>
      <vt:lpstr>Заключение</vt:lpstr>
      <vt:lpstr>Библиография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Герба –  история России</dc:title>
  <cp:lastModifiedBy>123</cp:lastModifiedBy>
  <cp:revision>25</cp:revision>
  <dcterms:modified xsi:type="dcterms:W3CDTF">2013-09-27T20:41:59Z</dcterms:modified>
</cp:coreProperties>
</file>