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102"/>
      </p:cViewPr>
      <p:guideLst>
        <p:guide orient="horz" pos="234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30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5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6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9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49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7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86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0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9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42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4ED5-42F2-4F52-A11B-EBF98B3C1B4E}" type="datetimeFigureOut">
              <a:rPr lang="ru-RU" smtClean="0"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CEEC2-E605-4BE3-BA71-5052B63C2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89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0&amp;text=%D1%81%D0%B8%D0%BD%D0%B8%D1%86%D0%B0&amp;img_url=birdwatch.org.ua/aves/Parus_major/greattit22655.jpg&amp;pos=219&amp;rpt=simage" TargetMode="External"/><Relationship Id="rId2" Type="http://schemas.openxmlformats.org/officeDocument/2006/relationships/hyperlink" Target="http://images.yandex.ru/yandsearch?p=2&amp;text=%D0%BA%D1%83%D0%BA%D1%83%D1%88%D0%BA%D0%B0&amp;img_url=www.naturephoto-cz.eu/pic/aves/cuculus-canorus-68979.jpg&amp;pos=46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2&amp;text=%D1%86%D0%B0%D0%BF%D0%BB%D1%8F&amp;noreask=1&amp;img_url=school.xvatit.com/images/7/7c/T113zc2.jpeg&amp;pos=76&amp;rpt=simage&amp;lr=43" TargetMode="External"/><Relationship Id="rId5" Type="http://schemas.openxmlformats.org/officeDocument/2006/relationships/hyperlink" Target="http://images.yandex.ru/yandsearch?text=%D1%81%D0%BD%D0%B5%D0%B3%D0%B8%D1%80%D1%8C&amp;img_url=birdphoto.ru/uploads/posts/2011-06/1307422892_kartinki-ptitsyi-snegir.jpg&amp;pos=12&amp;rpt=simage" TargetMode="External"/><Relationship Id="rId4" Type="http://schemas.openxmlformats.org/officeDocument/2006/relationships/hyperlink" Target="http://images.yandex.ru/yandsearch?p=1&amp;text=%D0%BB%D0%B0%D1%81%D1%82%D0%BE%D1%87%D0%BA%D0%B0&amp;img_url=www.deryabino.ru/ptaha/lastochka_derevenskaya/lastochka_derevenskaya01.jpg&amp;pos=38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Птички\картинки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494" y="1398887"/>
            <a:ext cx="4881513" cy="339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51798"/>
            <a:ext cx="779145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0781" y="49411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 err="1">
                <a:solidFill>
                  <a:srgbClr val="002060"/>
                </a:solidFill>
              </a:rPr>
              <a:t>Зинурова</a:t>
            </a:r>
            <a:r>
              <a:rPr lang="ru-RU" sz="2400" dirty="0">
                <a:solidFill>
                  <a:srgbClr val="002060"/>
                </a:solidFill>
              </a:rPr>
              <a:t> Гелия </a:t>
            </a:r>
            <a:r>
              <a:rPr lang="ru-RU" sz="2400" dirty="0" err="1">
                <a:solidFill>
                  <a:srgbClr val="002060"/>
                </a:solidFill>
              </a:rPr>
              <a:t>Салихзяновна</a:t>
            </a:r>
            <a:r>
              <a:rPr lang="ru-RU" sz="2400" dirty="0">
                <a:solidFill>
                  <a:srgbClr val="002060"/>
                </a:solidFill>
              </a:rPr>
              <a:t>,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воспитатель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НС(К)НШ-ДС  V вида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г. Набережные Челны, РТ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79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84784"/>
            <a:ext cx="6779096" cy="24048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Методические рекомендации</a:t>
            </a:r>
          </a:p>
          <a:p>
            <a:r>
              <a:rPr lang="ru-RU" sz="2800" i="1" dirty="0" smtClean="0"/>
              <a:t>ЛКМ нажимаем на цифру, и на экране появляется изображение птицы.</a:t>
            </a:r>
          </a:p>
          <a:p>
            <a:r>
              <a:rPr lang="ru-RU" sz="2800" i="1" dirty="0" smtClean="0"/>
              <a:t>ЛКМ нажимаем на изображение птицы, в ячейках кроссворда по горизонтали появляется название птицы.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254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88832" y="4719328"/>
            <a:ext cx="1187624" cy="110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8385" flipH="1">
            <a:off x="5376643" y="4701509"/>
            <a:ext cx="1718266" cy="113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718" y="4653136"/>
            <a:ext cx="2061330" cy="1434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22" y="671901"/>
            <a:ext cx="1795462" cy="172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C:\Users\User\Downloads\T113zc2.jpeg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52" b="98467" l="0" r="99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4005" y="2378328"/>
            <a:ext cx="2595484" cy="34564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87469"/>
              </p:ext>
            </p:extLst>
          </p:nvPr>
        </p:nvGraphicFramePr>
        <p:xfrm>
          <a:off x="2675912" y="1844417"/>
          <a:ext cx="5112568" cy="24309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000"/>
                <a:gridCol w="468000"/>
                <a:gridCol w="432000"/>
                <a:gridCol w="468000"/>
                <a:gridCol w="468000"/>
                <a:gridCol w="468000"/>
                <a:gridCol w="468000"/>
                <a:gridCol w="468000"/>
                <a:gridCol w="468000"/>
                <a:gridCol w="504520"/>
                <a:gridCol w="432048"/>
              </a:tblGrid>
              <a:tr h="46800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589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4006358" y="185807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542564" y="233921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178058" y="283037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179968" y="3359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4.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315872" y="3807331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84812" y="1647091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556847" y="2169935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967996" y="3171453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457490" y="3657169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539026" y="1647091"/>
            <a:ext cx="473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43066" y="3171453"/>
            <a:ext cx="473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880379" y="2151147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610918" y="3663315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971379" y="3663315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917" y="2655203"/>
            <a:ext cx="411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55416" y="2157130"/>
            <a:ext cx="4539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14557" y="1647091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2151147"/>
            <a:ext cx="3994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2588" y="3171453"/>
            <a:ext cx="3994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11825" y="2667397"/>
            <a:ext cx="3994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44064" y="3171453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91751" y="3171453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446272" y="2655203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049805" y="2667397"/>
            <a:ext cx="4651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</a:p>
        </p:txBody>
      </p:sp>
      <p:sp>
        <p:nvSpPr>
          <p:cNvPr id="1030" name="Прямоугольник 1029"/>
          <p:cNvSpPr/>
          <p:nvPr/>
        </p:nvSpPr>
        <p:spPr>
          <a:xfrm>
            <a:off x="4495851" y="3171453"/>
            <a:ext cx="4651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</a:p>
        </p:txBody>
      </p:sp>
      <p:sp>
        <p:nvSpPr>
          <p:cNvPr id="1031" name="Прямоугольник 1030"/>
          <p:cNvSpPr/>
          <p:nvPr/>
        </p:nvSpPr>
        <p:spPr>
          <a:xfrm>
            <a:off x="3150658" y="3663315"/>
            <a:ext cx="428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32" name="Прямоугольник 1031"/>
          <p:cNvSpPr/>
          <p:nvPr/>
        </p:nvSpPr>
        <p:spPr>
          <a:xfrm>
            <a:off x="4077876" y="3663315"/>
            <a:ext cx="4283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1033" name="Прямоугольник 1032"/>
          <p:cNvSpPr/>
          <p:nvPr/>
        </p:nvSpPr>
        <p:spPr>
          <a:xfrm>
            <a:off x="2742028" y="3675509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34" name="Прямоугольник 1033"/>
          <p:cNvSpPr/>
          <p:nvPr/>
        </p:nvSpPr>
        <p:spPr>
          <a:xfrm>
            <a:off x="4476112" y="3663315"/>
            <a:ext cx="5758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43" name="Прямоугольник 1042"/>
          <p:cNvSpPr/>
          <p:nvPr/>
        </p:nvSpPr>
        <p:spPr>
          <a:xfrm>
            <a:off x="5439986" y="1647091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45" name="Прямоугольник 1044"/>
          <p:cNvSpPr/>
          <p:nvPr/>
        </p:nvSpPr>
        <p:spPr>
          <a:xfrm>
            <a:off x="5484224" y="2151147"/>
            <a:ext cx="385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48" name="Прямоугольник 1047"/>
          <p:cNvSpPr/>
          <p:nvPr/>
        </p:nvSpPr>
        <p:spPr>
          <a:xfrm>
            <a:off x="6398550" y="2151147"/>
            <a:ext cx="434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49" name="Прямоугольник 1048"/>
          <p:cNvSpPr/>
          <p:nvPr/>
        </p:nvSpPr>
        <p:spPr>
          <a:xfrm>
            <a:off x="5932844" y="2158863"/>
            <a:ext cx="4603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50" name="Прямоугольник 1049"/>
          <p:cNvSpPr/>
          <p:nvPr/>
        </p:nvSpPr>
        <p:spPr>
          <a:xfrm>
            <a:off x="6405936" y="1688793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51" name="Прямоугольник 1050"/>
          <p:cNvSpPr/>
          <p:nvPr/>
        </p:nvSpPr>
        <p:spPr>
          <a:xfrm>
            <a:off x="5967996" y="2656722"/>
            <a:ext cx="325546" cy="718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52" name="Прямоугольник 1051"/>
          <p:cNvSpPr/>
          <p:nvPr/>
        </p:nvSpPr>
        <p:spPr>
          <a:xfrm>
            <a:off x="6414958" y="2655203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</a:p>
        </p:txBody>
      </p:sp>
      <p:sp>
        <p:nvSpPr>
          <p:cNvPr id="1054" name="Прямоугольник 1053"/>
          <p:cNvSpPr/>
          <p:nvPr/>
        </p:nvSpPr>
        <p:spPr>
          <a:xfrm>
            <a:off x="5020879" y="2656722"/>
            <a:ext cx="365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324532" y="2158863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73256" y="5914976"/>
            <a:ext cx="604476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6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3" grpId="0"/>
      <p:bldP spid="49" grpId="0"/>
      <p:bldP spid="50" grpId="0"/>
      <p:bldP spid="52" grpId="0"/>
      <p:bldP spid="53" grpId="0"/>
      <p:bldP spid="54" grpId="0"/>
      <p:bldP spid="55" grpId="0"/>
      <p:bldP spid="58" grpId="0"/>
      <p:bldP spid="59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2" grpId="0"/>
      <p:bldP spid="62" grpId="0"/>
      <p:bldP spid="1030" grpId="0"/>
      <p:bldP spid="1031" grpId="0"/>
      <p:bldP spid="1032" grpId="0"/>
      <p:bldP spid="1033" grpId="0"/>
      <p:bldP spid="1034" grpId="0"/>
      <p:bldP spid="1043" grpId="0"/>
      <p:bldP spid="1045" grpId="0"/>
      <p:bldP spid="1048" grpId="0"/>
      <p:bldP spid="1049" grpId="0"/>
      <p:bldP spid="1050" grpId="0"/>
      <p:bldP spid="1051" grpId="0"/>
      <p:bldP spid="1052" grpId="0"/>
      <p:bldP spid="1054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Использованные 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en-US" sz="1600" dirty="0">
                <a:hlinkClick r:id="rId2"/>
              </a:rPr>
              <a:t>http://images.yandex.ru/yandsearch?p=2&amp;text=%D0%BA%D1%83%D0%BA%D1%83%D1%88%D0%BA%D0%B0&amp;img_url=www.naturephoto-cz.eu%2Fpic%2Faves%2Fcuculus-canorus-68979.jpg&amp;pos=46&amp;rpt=simage</a:t>
            </a:r>
            <a:r>
              <a:rPr lang="ru-RU" sz="1600" dirty="0"/>
              <a:t> –кукушка</a:t>
            </a:r>
          </a:p>
          <a:p>
            <a:r>
              <a:rPr lang="en-US" sz="1600" dirty="0">
                <a:hlinkClick r:id="rId3"/>
              </a:rPr>
              <a:t>http://images.yandex.ru/yandsearch?p=10&amp;text=%D1%81%D0%B8%D0%BD%D0%B8%D1%86%D0%B0&amp;img_url=birdwatch.org.ua%2Faves%2FParus_major%2Fgreattit22655.jpg&amp;pos=219&amp;rpt=simage</a:t>
            </a:r>
            <a:r>
              <a:rPr lang="ru-RU" sz="1600" dirty="0"/>
              <a:t> –</a:t>
            </a:r>
            <a:r>
              <a:rPr lang="ru-RU" sz="1600" dirty="0" smtClean="0"/>
              <a:t>синица</a:t>
            </a:r>
          </a:p>
          <a:p>
            <a:r>
              <a:rPr lang="en-US" sz="1600" dirty="0">
                <a:hlinkClick r:id="rId4"/>
              </a:rPr>
              <a:t>http://images.yandex.ru/yandsearch?p=1&amp;text=%D0%BB%D0%B0%D1%81%D1%82%D0%BE%D1%87%D0%BA%D0%B0&amp;img_url=www.deryabino.ru%2Fptaha%2Flastochka_derevenskaya%2Flastochka_derevenskaya01.jpg&amp;pos=38&amp;rpt=simage</a:t>
            </a:r>
            <a:r>
              <a:rPr lang="ru-RU" sz="1600" dirty="0"/>
              <a:t> –</a:t>
            </a:r>
            <a:r>
              <a:rPr lang="ru-RU" sz="1600" dirty="0" smtClean="0"/>
              <a:t>ласточка</a:t>
            </a:r>
          </a:p>
          <a:p>
            <a:r>
              <a:rPr lang="en-US" sz="1600" dirty="0">
                <a:hlinkClick r:id="rId5"/>
              </a:rPr>
              <a:t>http://images.yandex.ru/yandsearch?text=%D1%81%D0%BD%D0%B5%D0%B3%D0%B8%D1%80%D1%8C&amp;img_url=birdphoto.ru%2Fuploads%2Fposts%2F2011-06%2F1307422892_kartinki-ptitsyi-snegir.jpg&amp;pos=12&amp;rpt=simage</a:t>
            </a:r>
            <a:r>
              <a:rPr lang="ru-RU" sz="1600" dirty="0" smtClean="0"/>
              <a:t>-снегирь </a:t>
            </a:r>
          </a:p>
          <a:p>
            <a:r>
              <a:rPr lang="ru-RU" sz="1600" u="sng" dirty="0">
                <a:hlinkClick r:id="rId6"/>
              </a:rPr>
              <a:t>http://images.yandex.ru/yandsearch?p=2&amp;text=%D1%86%D0%B0%D0%BF%D0%BB%D1%8F&amp;noreask=1&amp;img_url=school.xvatit.com%2Fimages%2F7%2F7c%2FT113zc2.jpeg&amp;pos=76&amp;rpt=simage&amp;lr=43</a:t>
            </a:r>
            <a:r>
              <a:rPr lang="ru-RU" sz="1600" dirty="0"/>
              <a:t> –цапля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6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122</Words>
  <Application>Microsoft Office PowerPoint</Application>
  <PresentationFormat>Экран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42</cp:revision>
  <dcterms:created xsi:type="dcterms:W3CDTF">2012-11-06T14:34:52Z</dcterms:created>
  <dcterms:modified xsi:type="dcterms:W3CDTF">2013-09-28T04:48:08Z</dcterms:modified>
</cp:coreProperties>
</file>