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7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87" autoAdjust="0"/>
    <p:restoredTop sz="86462" autoAdjust="0"/>
  </p:normalViewPr>
  <p:slideViewPr>
    <p:cSldViewPr>
      <p:cViewPr varScale="1">
        <p:scale>
          <a:sx n="75" d="100"/>
          <a:sy n="75" d="100"/>
        </p:scale>
        <p:origin x="-17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4" d="100"/>
        <a:sy n="144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546F0-FDD2-4027-93D3-4510DCAD2CA2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1BDAF6C-143A-4DEE-B7F0-E30ECBE06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546F0-FDD2-4027-93D3-4510DCAD2CA2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DAF6C-143A-4DEE-B7F0-E30ECBE06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546F0-FDD2-4027-93D3-4510DCAD2CA2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DAF6C-143A-4DEE-B7F0-E30ECBE06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546F0-FDD2-4027-93D3-4510DCAD2CA2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1BDAF6C-143A-4DEE-B7F0-E30ECBE06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546F0-FDD2-4027-93D3-4510DCAD2CA2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DAF6C-143A-4DEE-B7F0-E30ECBE06B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546F0-FDD2-4027-93D3-4510DCAD2CA2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DAF6C-143A-4DEE-B7F0-E30ECBE06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546F0-FDD2-4027-93D3-4510DCAD2CA2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1BDAF6C-143A-4DEE-B7F0-E30ECBE06B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546F0-FDD2-4027-93D3-4510DCAD2CA2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DAF6C-143A-4DEE-B7F0-E30ECBE06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546F0-FDD2-4027-93D3-4510DCAD2CA2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DAF6C-143A-4DEE-B7F0-E30ECBE06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546F0-FDD2-4027-93D3-4510DCAD2CA2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DAF6C-143A-4DEE-B7F0-E30ECBE06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546F0-FDD2-4027-93D3-4510DCAD2CA2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DAF6C-143A-4DEE-B7F0-E30ECBE06B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B546F0-FDD2-4027-93D3-4510DCAD2CA2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1BDAF6C-143A-4DEE-B7F0-E30ECBE06B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25768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МЕТОДИКА РАБОТЫ С ПЕСНЕЙ НА УРОКАХ ИНОСТРАННОГО ЯЗЫКА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Устная практика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Организовать дискуссию;</a:t>
            </a:r>
          </a:p>
          <a:p>
            <a:r>
              <a:rPr lang="ru-RU" sz="2400" dirty="0" smtClean="0"/>
              <a:t>Прорекламировать альбом с песней этого исполнителя;</a:t>
            </a:r>
          </a:p>
          <a:p>
            <a:r>
              <a:rPr lang="ru-RU" sz="2400" dirty="0" smtClean="0"/>
              <a:t>Перестроить текст в форме рассказа, письма, диалога, телеграммы;</a:t>
            </a:r>
          </a:p>
          <a:p>
            <a:r>
              <a:rPr lang="ru-RU" sz="2400" dirty="0" smtClean="0"/>
              <a:t>Изменить текст: времена года, имена персонажей, профессии, место действия, злое на доброе, веселое на грустное и т.д.;</a:t>
            </a:r>
          </a:p>
          <a:p>
            <a:r>
              <a:rPr lang="ru-RU" sz="2400" dirty="0" smtClean="0"/>
              <a:t>Изменить автора. Ту же саму историю рассказать от имени другого персонажа песни;</a:t>
            </a:r>
          </a:p>
          <a:p>
            <a:r>
              <a:rPr lang="ru-RU" sz="2400" dirty="0" smtClean="0"/>
              <a:t>Можно разделить класс на «Журналистов» и «Исполнителей» и организовать ролевую игру «Интервью»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Проектная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Придумать/написать/инсценировать сценарий клипа. Снять клип на видео, озвучить его.</a:t>
            </a:r>
          </a:p>
          <a:p>
            <a:r>
              <a:rPr lang="ru-RU" dirty="0" smtClean="0"/>
              <a:t>Нарисовать декорации, обложку для диска, афишу к концерту….</a:t>
            </a:r>
          </a:p>
          <a:p>
            <a:r>
              <a:rPr lang="ru-RU" dirty="0" smtClean="0"/>
              <a:t>Разыграть песню, как театральную пьесу со словами или пантомимой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Языковая компетенция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Найти глаголы в той или иной видовременной форме;</a:t>
            </a:r>
          </a:p>
          <a:p>
            <a:r>
              <a:rPr lang="ru-RU" dirty="0" smtClean="0"/>
              <a:t>Изменить настоящее время на прошедшее или наоборот;</a:t>
            </a:r>
          </a:p>
          <a:p>
            <a:r>
              <a:rPr lang="ru-RU" dirty="0" smtClean="0"/>
              <a:t>Перестроить в другое лицо, число;</a:t>
            </a:r>
          </a:p>
          <a:p>
            <a:r>
              <a:rPr lang="ru-RU" dirty="0" smtClean="0"/>
              <a:t>Дописать окончания глаголов в тексте песни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Социокультурная</a:t>
            </a:r>
            <a:r>
              <a:rPr lang="ru-RU" dirty="0" smtClean="0"/>
              <a:t> компетенция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Для развития </a:t>
            </a:r>
            <a:r>
              <a:rPr lang="ru-RU" sz="2800" b="1" dirty="0" err="1" smtClean="0"/>
              <a:t>социокультурной</a:t>
            </a:r>
            <a:r>
              <a:rPr lang="ru-RU" sz="2800" b="1" dirty="0" smtClean="0"/>
              <a:t> компетенции</a:t>
            </a:r>
            <a:r>
              <a:rPr lang="ru-RU" sz="2800" dirty="0" smtClean="0"/>
              <a:t> важно наличие в тексте следующих сведений:</a:t>
            </a:r>
          </a:p>
          <a:p>
            <a:pPr>
              <a:buNone/>
            </a:pPr>
            <a:r>
              <a:rPr lang="ru-RU" sz="2800" b="1" dirty="0" smtClean="0"/>
              <a:t>*</a:t>
            </a:r>
            <a:r>
              <a:rPr lang="ru-RU" sz="2800" dirty="0" smtClean="0"/>
              <a:t>география и история страны изучаемого языка;</a:t>
            </a:r>
          </a:p>
          <a:p>
            <a:pPr>
              <a:buNone/>
            </a:pPr>
            <a:r>
              <a:rPr lang="ru-RU" sz="2800" b="1" dirty="0" smtClean="0"/>
              <a:t>*</a:t>
            </a:r>
            <a:r>
              <a:rPr lang="ru-RU" sz="2800" dirty="0" smtClean="0"/>
              <a:t>факты социальной и политической жизни;</a:t>
            </a:r>
          </a:p>
          <a:p>
            <a:pPr>
              <a:buNone/>
            </a:pPr>
            <a:r>
              <a:rPr lang="ru-RU" sz="2800" b="1" dirty="0" smtClean="0"/>
              <a:t>*</a:t>
            </a:r>
            <a:r>
              <a:rPr lang="ru-RU" sz="2800" dirty="0" smtClean="0"/>
              <a:t>факты повседневной жизни;</a:t>
            </a:r>
          </a:p>
          <a:p>
            <a:pPr>
              <a:buNone/>
            </a:pPr>
            <a:r>
              <a:rPr lang="ru-RU" sz="2800" b="1" dirty="0" smtClean="0"/>
              <a:t>*</a:t>
            </a:r>
            <a:r>
              <a:rPr lang="ru-RU" sz="2800" dirty="0" smtClean="0"/>
              <a:t>наличие этнокультурной информации;</a:t>
            </a:r>
          </a:p>
          <a:p>
            <a:pPr>
              <a:buNone/>
            </a:pPr>
            <a:r>
              <a:rPr lang="ru-RU" sz="2800" b="1" dirty="0" smtClean="0"/>
              <a:t>*</a:t>
            </a:r>
            <a:r>
              <a:rPr lang="ru-RU" sz="2800" dirty="0" smtClean="0"/>
              <a:t>факты об особенностях поведенческой культуры в различных ситуациях, разговорные формулы, нормы и ценности общества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Возможные темы для попурри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Традиции страны изучаемого языка;</a:t>
            </a:r>
          </a:p>
          <a:p>
            <a:r>
              <a:rPr lang="ru-RU" dirty="0" smtClean="0"/>
              <a:t>Культура общения;</a:t>
            </a:r>
          </a:p>
          <a:p>
            <a:r>
              <a:rPr lang="ru-RU" dirty="0" smtClean="0"/>
              <a:t>Привычки ( в еде, одежде и т.д.);</a:t>
            </a:r>
          </a:p>
          <a:p>
            <a:r>
              <a:rPr lang="ru-RU" dirty="0" smtClean="0"/>
              <a:t>История (отдельные факты);</a:t>
            </a:r>
          </a:p>
          <a:p>
            <a:r>
              <a:rPr lang="ru-RU" dirty="0" smtClean="0"/>
              <a:t>География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Вариант попурри по теме «религия»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/>
              <a:t>1.</a:t>
            </a:r>
            <a:r>
              <a:rPr lang="en-US" sz="2400" dirty="0" smtClean="0"/>
              <a:t>When I find myself in times of troubles Mother Mary comes to me speaking words of wisdom (“Let it be” The Beatles)</a:t>
            </a:r>
          </a:p>
          <a:p>
            <a:pPr>
              <a:buNone/>
            </a:pPr>
            <a:r>
              <a:rPr lang="en-US" sz="2400" dirty="0" smtClean="0"/>
              <a:t>2. You smiled at me like Jesus to a child (George </a:t>
            </a:r>
            <a:r>
              <a:rPr lang="en-US" sz="2400" dirty="0" err="1" smtClean="0"/>
              <a:t>Mikle</a:t>
            </a:r>
            <a:r>
              <a:rPr lang="en-US" sz="2400" dirty="0" smtClean="0"/>
              <a:t>)</a:t>
            </a:r>
          </a:p>
          <a:p>
            <a:pPr>
              <a:buNone/>
            </a:pPr>
            <a:r>
              <a:rPr lang="en-US" sz="2400" dirty="0" smtClean="0"/>
              <a:t>3. Your personal Jesus</a:t>
            </a:r>
          </a:p>
          <a:p>
            <a:pPr>
              <a:buNone/>
            </a:pPr>
            <a:r>
              <a:rPr lang="en-US" sz="2400" dirty="0" smtClean="0"/>
              <a:t>     Someone to hear your prayers</a:t>
            </a:r>
          </a:p>
          <a:p>
            <a:pPr>
              <a:buNone/>
            </a:pPr>
            <a:r>
              <a:rPr lang="en-US" sz="2400" dirty="0" smtClean="0"/>
              <a:t>     Someone who cares    (“Depeche Mode”)</a:t>
            </a:r>
          </a:p>
          <a:p>
            <a:pPr>
              <a:buNone/>
            </a:pPr>
            <a:r>
              <a:rPr lang="en-US" sz="2400" dirty="0" smtClean="0"/>
              <a:t>4. And the three men I admire the most</a:t>
            </a:r>
          </a:p>
          <a:p>
            <a:pPr>
              <a:buNone/>
            </a:pPr>
            <a:r>
              <a:rPr lang="en-US" sz="2400" dirty="0" smtClean="0"/>
              <a:t>    The Father, Son, and Holy Ghost    (Madonna)</a:t>
            </a:r>
          </a:p>
          <a:p>
            <a:pPr>
              <a:buNone/>
            </a:pPr>
            <a:r>
              <a:rPr lang="en-US" sz="2400" dirty="0" smtClean="0"/>
              <a:t>5. If God a face</a:t>
            </a:r>
          </a:p>
          <a:p>
            <a:pPr>
              <a:buNone/>
            </a:pPr>
            <a:r>
              <a:rPr lang="en-US" sz="2400" dirty="0" smtClean="0"/>
              <a:t>What would it took like and would you want see it</a:t>
            </a:r>
          </a:p>
          <a:p>
            <a:pPr>
              <a:buNone/>
            </a:pPr>
            <a:r>
              <a:rPr lang="en-US" sz="2400" dirty="0" smtClean="0"/>
              <a:t>If seeing him meant that you have to believe in things like Heaven</a:t>
            </a:r>
          </a:p>
          <a:p>
            <a:pPr>
              <a:buNone/>
            </a:pPr>
            <a:r>
              <a:rPr lang="en-US" sz="2400" dirty="0" smtClean="0"/>
              <a:t>And in Jesus, and the saints, and all the prophets.  (Joan Osborn)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Перестроить песню в форме рассказа, очерка, диалога между главными героями…..;</a:t>
            </a:r>
          </a:p>
          <a:p>
            <a:r>
              <a:rPr lang="ru-RU" dirty="0" smtClean="0"/>
              <a:t>Сделать литературный перевод песни;</a:t>
            </a:r>
          </a:p>
          <a:p>
            <a:r>
              <a:rPr lang="ru-RU" dirty="0" smtClean="0"/>
              <a:t>Написать эссе по предложенному плану;</a:t>
            </a:r>
          </a:p>
          <a:p>
            <a:r>
              <a:rPr lang="ru-RU" dirty="0" smtClean="0"/>
              <a:t>Инсценировать песню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Этапы работы с песней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Выбор песни</a:t>
            </a:r>
          </a:p>
          <a:p>
            <a:pPr marL="514350" indent="-514350">
              <a:buAutoNum type="arabicPeriod"/>
            </a:pPr>
            <a:r>
              <a:rPr lang="ru-RU" dirty="0" smtClean="0"/>
              <a:t>Мотивация</a:t>
            </a:r>
          </a:p>
          <a:p>
            <a:pPr marL="514350" indent="-514350">
              <a:buAutoNum type="arabicPeriod"/>
            </a:pPr>
            <a:r>
              <a:rPr lang="ru-RU" dirty="0" smtClean="0"/>
              <a:t>Первое прослушивание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Повторное прослушивание</a:t>
            </a:r>
          </a:p>
          <a:p>
            <a:pPr marL="514350" indent="-514350">
              <a:buAutoNum type="arabicPeriod"/>
            </a:pPr>
            <a:r>
              <a:rPr lang="ru-RU" dirty="0" smtClean="0"/>
              <a:t>Третье прослушивание</a:t>
            </a:r>
          </a:p>
          <a:p>
            <a:pPr marL="514350" indent="-514350">
              <a:buAutoNum type="arabicPeriod"/>
            </a:pPr>
            <a:r>
              <a:rPr lang="ru-RU" dirty="0" smtClean="0"/>
              <a:t>Исполнение песни</a:t>
            </a:r>
          </a:p>
          <a:p>
            <a:pPr marL="514350" indent="-514350">
              <a:buAutoNum type="arabicPeriod"/>
            </a:pPr>
            <a:r>
              <a:rPr lang="ru-RU" dirty="0" smtClean="0"/>
              <a:t>Домашнее задание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Критерии выбора песни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Она предлагается самими учениками;</a:t>
            </a:r>
          </a:p>
          <a:p>
            <a:pPr marL="514350" indent="-514350">
              <a:buAutoNum type="arabicPeriod"/>
            </a:pPr>
            <a:r>
              <a:rPr lang="ru-RU" dirty="0" smtClean="0"/>
              <a:t>Она крутится по радио, телевидению, имеет успех;</a:t>
            </a:r>
          </a:p>
          <a:p>
            <a:pPr marL="514350" indent="-514350">
              <a:buAutoNum type="arabicPeriod"/>
            </a:pPr>
            <a:r>
              <a:rPr lang="ru-RU" dirty="0" smtClean="0"/>
              <a:t>Она нравится учителю;</a:t>
            </a:r>
          </a:p>
          <a:p>
            <a:pPr marL="514350" indent="-514350">
              <a:buAutoNum type="arabicPeriod"/>
            </a:pPr>
            <a:r>
              <a:rPr lang="ru-RU" dirty="0" smtClean="0"/>
              <a:t>Она- удивительна, нетипична;</a:t>
            </a:r>
          </a:p>
          <a:p>
            <a:pPr marL="514350" indent="-514350">
              <a:buAutoNum type="arabicPeriod"/>
            </a:pPr>
            <a:r>
              <a:rPr lang="ru-RU" dirty="0" smtClean="0"/>
              <a:t>Тема песни совпадает с темой урока (лексической или грамматической)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мотивация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ru-RU" sz="2800" dirty="0" smtClean="0"/>
              <a:t>Поработать с названием (придумать историю, в которой будет повторяться название песни)</a:t>
            </a:r>
          </a:p>
          <a:p>
            <a:pPr>
              <a:buFont typeface="Arial" charset="0"/>
              <a:buChar char="•"/>
            </a:pPr>
            <a:r>
              <a:rPr lang="ru-RU" sz="2800" dirty="0" smtClean="0"/>
              <a:t>Дать фразу из темы песни, чтобы позволить высказаться, выразить свои чувства, опыт (актуализация знаний)</a:t>
            </a:r>
          </a:p>
          <a:p>
            <a:pPr>
              <a:buFont typeface="Arial" charset="0"/>
              <a:buChar char="•"/>
            </a:pPr>
            <a:r>
              <a:rPr lang="ru-RU" sz="2800" dirty="0" smtClean="0"/>
              <a:t>Попытаться предсказать о чем будет песня</a:t>
            </a:r>
          </a:p>
          <a:p>
            <a:pPr>
              <a:buFont typeface="Arial" charset="0"/>
              <a:buChar char="•"/>
            </a:pPr>
            <a:r>
              <a:rPr lang="ru-RU" sz="2800" dirty="0" smtClean="0"/>
              <a:t>Показать фото исполнителя, изучить его биографию, статьи из прессы, историю возникновения песни и т.д.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Первое прослушивание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Вопросы на понимание: кто персонажи, какая тема, отношения…;</a:t>
            </a:r>
          </a:p>
          <a:p>
            <a:r>
              <a:rPr lang="ru-RU" sz="2800" dirty="0" smtClean="0"/>
              <a:t>Кто поет мужчина или женщина;</a:t>
            </a:r>
          </a:p>
          <a:p>
            <a:r>
              <a:rPr lang="ru-RU" sz="2800" dirty="0" smtClean="0"/>
              <a:t>Какой тон, интонация песни;</a:t>
            </a:r>
          </a:p>
          <a:p>
            <a:r>
              <a:rPr lang="ru-RU" sz="2800" dirty="0" smtClean="0"/>
              <a:t>Кому адресована песня: одному человеку, группе людей…</a:t>
            </a:r>
          </a:p>
          <a:p>
            <a:r>
              <a:rPr lang="ru-RU" sz="2800" dirty="0" smtClean="0"/>
              <a:t>Рассказывает ли песня историю;</a:t>
            </a:r>
          </a:p>
          <a:p>
            <a:r>
              <a:rPr lang="ru-RU" sz="2800" dirty="0" smtClean="0"/>
              <a:t>Что происходит? Какие персонажи?;</a:t>
            </a:r>
          </a:p>
          <a:p>
            <a:r>
              <a:rPr lang="ru-RU" sz="2800" dirty="0" smtClean="0"/>
              <a:t>Найти ключевые слова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Повторное прослушивание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Задать вопросы на более детальное понимание;</a:t>
            </a:r>
          </a:p>
          <a:p>
            <a:r>
              <a:rPr lang="ru-RU" dirty="0" smtClean="0"/>
              <a:t>Выявить грамматические явления;</a:t>
            </a:r>
          </a:p>
          <a:p>
            <a:r>
              <a:rPr lang="ru-RU" dirty="0" smtClean="0"/>
              <a:t>Вставить пропущенные слова в текст песни;</a:t>
            </a:r>
          </a:p>
          <a:p>
            <a:r>
              <a:rPr lang="ru-RU" dirty="0" smtClean="0"/>
              <a:t>Прослушивание должно быть </a:t>
            </a:r>
            <a:r>
              <a:rPr lang="ru-RU" b="1" i="1" dirty="0" smtClean="0"/>
              <a:t>активным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Третье прослушивание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Сколько раз то или иное выражение появляется в песне;</a:t>
            </a:r>
          </a:p>
          <a:p>
            <a:r>
              <a:rPr lang="ru-RU" sz="2800" dirty="0" smtClean="0"/>
              <a:t>Имена собственные;</a:t>
            </a:r>
          </a:p>
          <a:p>
            <a:r>
              <a:rPr lang="ru-RU" sz="2800" dirty="0" smtClean="0"/>
              <a:t>Все слова связанные с темой песни;</a:t>
            </a:r>
          </a:p>
          <a:p>
            <a:r>
              <a:rPr lang="ru-RU" sz="2800" dirty="0" smtClean="0"/>
              <a:t>Характеристика персонажей, их действия, мотивы и т.д.;</a:t>
            </a:r>
          </a:p>
          <a:p>
            <a:r>
              <a:rPr lang="ru-RU" sz="2800" dirty="0" smtClean="0"/>
              <a:t>Верно/неверно/в тексте не сказано;</a:t>
            </a:r>
          </a:p>
          <a:p>
            <a:r>
              <a:rPr lang="ru-RU" sz="2800" dirty="0" smtClean="0"/>
              <a:t>Поставить слова куплета/припева по порядку;</a:t>
            </a:r>
          </a:p>
          <a:p>
            <a:r>
              <a:rPr lang="ru-RU" sz="2800" dirty="0" smtClean="0"/>
              <a:t>Можно дифференцировать задания и поставить для каждого ученика/группы/пары свою задачу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Исполнение песни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Первое исполнение – ансамблем, вместе с оригиналом, учителем;</a:t>
            </a:r>
          </a:p>
          <a:p>
            <a:r>
              <a:rPr lang="ru-RU" dirty="0" smtClean="0"/>
              <a:t>Исполнение караоке;</a:t>
            </a:r>
          </a:p>
          <a:p>
            <a:r>
              <a:rPr lang="ru-RU" dirty="0" smtClean="0"/>
              <a:t>Можно использовать прием «прерванная песня»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с текстом песни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 smtClean="0"/>
              <a:t>Какова тема песни?</a:t>
            </a:r>
          </a:p>
          <a:p>
            <a:r>
              <a:rPr lang="ru-RU" sz="2400" dirty="0" smtClean="0"/>
              <a:t>Какая связь между названием и содержанием песни?</a:t>
            </a:r>
          </a:p>
          <a:p>
            <a:r>
              <a:rPr lang="ru-RU" sz="2400" dirty="0" smtClean="0"/>
              <a:t>Кто выполняет действие, а кто несет информацию в песне?</a:t>
            </a:r>
          </a:p>
          <a:p>
            <a:r>
              <a:rPr lang="ru-RU" sz="2400" dirty="0" smtClean="0"/>
              <a:t>К кому обращается в песне автор?</a:t>
            </a:r>
          </a:p>
          <a:p>
            <a:r>
              <a:rPr lang="ru-RU" sz="2400" dirty="0" smtClean="0"/>
              <a:t>Найти в тексте всех персонажей</a:t>
            </a:r>
          </a:p>
          <a:p>
            <a:r>
              <a:rPr lang="ru-RU" sz="2400" dirty="0" smtClean="0"/>
              <a:t>Найти в тексте все глаголы (сделать таблицу).В каком времени/лице/числе они употребляются?</a:t>
            </a:r>
          </a:p>
          <a:p>
            <a:r>
              <a:rPr lang="ru-RU" sz="2400" dirty="0" smtClean="0"/>
              <a:t>Есть ли разговорные, фамильярные, жаргонные выражения?</a:t>
            </a:r>
          </a:p>
          <a:p>
            <a:r>
              <a:rPr lang="ru-RU" sz="2400" dirty="0" smtClean="0"/>
              <a:t>Употребляет ли автор стилистические фигуры, приемы в тексте (метафоры, олицетворение, персонификация и т.д.)</a:t>
            </a:r>
          </a:p>
          <a:p>
            <a:r>
              <a:rPr lang="ru-RU" sz="2400" dirty="0" smtClean="0"/>
              <a:t>Голос исполнителя, помогает ли он пониманию песни?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111</TotalTime>
  <Words>754</Words>
  <Application>Microsoft Office PowerPoint</Application>
  <PresentationFormat>Экран (4:3)</PresentationFormat>
  <Paragraphs>101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МЕТОДИКА РАБОТЫ С ПЕСНЕЙ НА УРОКАХ ИНОСТРАННОГО ЯЗЫКА</vt:lpstr>
      <vt:lpstr>Этапы работы с песней</vt:lpstr>
      <vt:lpstr>Критерии выбора песни</vt:lpstr>
      <vt:lpstr>мотивация</vt:lpstr>
      <vt:lpstr>Первое прослушивание</vt:lpstr>
      <vt:lpstr>Повторное прослушивание</vt:lpstr>
      <vt:lpstr>Третье прослушивание</vt:lpstr>
      <vt:lpstr>Исполнение песни</vt:lpstr>
      <vt:lpstr>Работа с текстом песни</vt:lpstr>
      <vt:lpstr>Устная практика</vt:lpstr>
      <vt:lpstr>Проектная деятельность</vt:lpstr>
      <vt:lpstr>Языковая компетенция</vt:lpstr>
      <vt:lpstr>Социокультурная компетенция</vt:lpstr>
      <vt:lpstr>Возможные темы для попурри</vt:lpstr>
      <vt:lpstr>Вариант попурри по теме «религия»</vt:lpstr>
      <vt:lpstr>Домашнее 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РАБОТЫ С ПЕСНЕЙ НА УРОКАХ ИНОСТРАННОГО ЯЗЫКА</dc:title>
  <dc:creator>Admin</dc:creator>
  <cp:lastModifiedBy>Admin</cp:lastModifiedBy>
  <cp:revision>15</cp:revision>
  <dcterms:created xsi:type="dcterms:W3CDTF">2013-04-14T10:47:17Z</dcterms:created>
  <dcterms:modified xsi:type="dcterms:W3CDTF">2013-09-28T16:36:31Z</dcterms:modified>
</cp:coreProperties>
</file>