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43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image" Target="../media/image3.jpeg"/><Relationship Id="rId10" Type="http://schemas.openxmlformats.org/officeDocument/2006/relationships/image" Target="../media/image6.jpeg"/><Relationship Id="rId4" Type="http://schemas.openxmlformats.org/officeDocument/2006/relationships/slide" Target="slide5.xml"/><Relationship Id="rId9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ертикальный свиток 2"/>
          <p:cNvSpPr/>
          <p:nvPr/>
        </p:nvSpPr>
        <p:spPr>
          <a:xfrm>
            <a:off x="214282" y="714356"/>
            <a:ext cx="4786346" cy="5357850"/>
          </a:xfrm>
          <a:prstGeom prst="verticalScroll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Monotype Corsiva" pitchFamily="66" charset="0"/>
              </a:rPr>
              <a:t>Ребята!</a:t>
            </a:r>
          </a:p>
          <a:p>
            <a:pPr algn="ctr"/>
            <a:r>
              <a:rPr lang="ru-RU" sz="3200" dirty="0" smtClean="0">
                <a:solidFill>
                  <a:schemeClr val="tx1"/>
                </a:solidFill>
                <a:latin typeface="Monotype Corsiva" pitchFamily="66" charset="0"/>
              </a:rPr>
              <a:t>Я в беде. Думал,  что со мной ничего не случится. Попал на остров Сна и засыпаю здесь, как все. Аф…»</a:t>
            </a:r>
            <a:endParaRPr lang="ru-RU" sz="3200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4876" y="1857364"/>
            <a:ext cx="3771926" cy="2857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510920" y="0"/>
            <a:ext cx="8286808" cy="6643710"/>
          </a:xfrm>
          <a:prstGeom prst="horizontalScroll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 algn="ctr"/>
            <a:endParaRPr lang="ru-RU" sz="320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 algn="ctr"/>
            <a:r>
              <a:rPr lang="ru-RU" sz="3200" dirty="0" smtClean="0">
                <a:solidFill>
                  <a:schemeClr val="tx1"/>
                </a:solidFill>
                <a:latin typeface="Monotype Corsiva" pitchFamily="66" charset="0"/>
              </a:rPr>
              <a:t>                                             </a:t>
            </a:r>
          </a:p>
          <a:p>
            <a:pPr algn="ctr"/>
            <a:r>
              <a:rPr lang="ru-RU" sz="3200" dirty="0" smtClean="0">
                <a:solidFill>
                  <a:schemeClr val="tx1"/>
                </a:solidFill>
                <a:latin typeface="Monotype Corsiva" pitchFamily="66" charset="0"/>
              </a:rPr>
              <a:t> </a:t>
            </a:r>
            <a:r>
              <a:rPr lang="ru-RU" sz="3200" dirty="0" smtClean="0">
                <a:solidFill>
                  <a:schemeClr val="tx1"/>
                </a:solidFill>
                <a:latin typeface="Monotype Corsiva" pitchFamily="66" charset="0"/>
              </a:rPr>
              <a:t>                                                  Море желаний</a:t>
            </a:r>
            <a:endParaRPr lang="ru-RU" sz="3200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j104002_1241594065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1604" y="2143116"/>
            <a:ext cx="1904992" cy="142874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76646" y="1619896"/>
            <a:ext cx="282385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Село Иваново</a:t>
            </a:r>
            <a:endParaRPr lang="ru-RU" sz="2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5" name="Рисунок 4" descr="post-7-1260885430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28861" y="4572008"/>
            <a:ext cx="2289610" cy="1143008"/>
          </a:xfrm>
          <a:prstGeom prst="rect">
            <a:avLst/>
          </a:prstGeom>
        </p:spPr>
      </p:pic>
      <p:pic>
        <p:nvPicPr>
          <p:cNvPr id="6" name="Рисунок 5" descr="1.jp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214810" y="1214422"/>
            <a:ext cx="2190735" cy="164305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503327" y="785794"/>
            <a:ext cx="353244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Город Лодыринск</a:t>
            </a:r>
            <a:endParaRPr lang="ru-RU" sz="2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8" name="Рисунок 7" descr="picture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572132" y="4516336"/>
            <a:ext cx="1785950" cy="1270118"/>
          </a:xfrm>
          <a:prstGeom prst="rect">
            <a:avLst/>
          </a:prstGeom>
        </p:spPr>
      </p:pic>
      <p:pic>
        <p:nvPicPr>
          <p:cNvPr id="9" name="Рисунок 8" descr="0a3142dc5729d011f880fa4897ac9eb1.jpg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786578" y="2428868"/>
            <a:ext cx="2043106" cy="1276941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6611860" y="1928802"/>
            <a:ext cx="231024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Остров Сна</a:t>
            </a:r>
            <a:endParaRPr lang="ru-RU" sz="2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42037" y="4117967"/>
            <a:ext cx="3084691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Заколдованная</a:t>
            </a:r>
          </a:p>
          <a:p>
            <a:pPr algn="ctr"/>
            <a:r>
              <a:rPr lang="ru-RU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долина</a:t>
            </a:r>
            <a:endParaRPr lang="ru-RU" sz="2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3" name="Полилиния 12"/>
          <p:cNvSpPr/>
          <p:nvPr/>
        </p:nvSpPr>
        <p:spPr>
          <a:xfrm>
            <a:off x="1317171" y="849086"/>
            <a:ext cx="6313715" cy="3091543"/>
          </a:xfrm>
          <a:custGeom>
            <a:avLst/>
            <a:gdLst>
              <a:gd name="connsiteX0" fmla="*/ 0 w 6313715"/>
              <a:gd name="connsiteY0" fmla="*/ 3091543 h 3091543"/>
              <a:gd name="connsiteX1" fmla="*/ 468086 w 6313715"/>
              <a:gd name="connsiteY1" fmla="*/ 3080657 h 3091543"/>
              <a:gd name="connsiteX2" fmla="*/ 587829 w 6313715"/>
              <a:gd name="connsiteY2" fmla="*/ 3048000 h 3091543"/>
              <a:gd name="connsiteX3" fmla="*/ 674915 w 6313715"/>
              <a:gd name="connsiteY3" fmla="*/ 3037114 h 3091543"/>
              <a:gd name="connsiteX4" fmla="*/ 740229 w 6313715"/>
              <a:gd name="connsiteY4" fmla="*/ 3026228 h 3091543"/>
              <a:gd name="connsiteX5" fmla="*/ 794658 w 6313715"/>
              <a:gd name="connsiteY5" fmla="*/ 3015343 h 3091543"/>
              <a:gd name="connsiteX6" fmla="*/ 892629 w 6313715"/>
              <a:gd name="connsiteY6" fmla="*/ 3004457 h 3091543"/>
              <a:gd name="connsiteX7" fmla="*/ 925286 w 6313715"/>
              <a:gd name="connsiteY7" fmla="*/ 2982685 h 3091543"/>
              <a:gd name="connsiteX8" fmla="*/ 979715 w 6313715"/>
              <a:gd name="connsiteY8" fmla="*/ 2960914 h 3091543"/>
              <a:gd name="connsiteX9" fmla="*/ 1023258 w 6313715"/>
              <a:gd name="connsiteY9" fmla="*/ 2939143 h 3091543"/>
              <a:gd name="connsiteX10" fmla="*/ 1077686 w 6313715"/>
              <a:gd name="connsiteY10" fmla="*/ 2895600 h 3091543"/>
              <a:gd name="connsiteX11" fmla="*/ 1121229 w 6313715"/>
              <a:gd name="connsiteY11" fmla="*/ 2884714 h 3091543"/>
              <a:gd name="connsiteX12" fmla="*/ 1219200 w 6313715"/>
              <a:gd name="connsiteY12" fmla="*/ 2841171 h 3091543"/>
              <a:gd name="connsiteX13" fmla="*/ 1262743 w 6313715"/>
              <a:gd name="connsiteY13" fmla="*/ 2819400 h 3091543"/>
              <a:gd name="connsiteX14" fmla="*/ 1295400 w 6313715"/>
              <a:gd name="connsiteY14" fmla="*/ 2808514 h 3091543"/>
              <a:gd name="connsiteX15" fmla="*/ 1328058 w 6313715"/>
              <a:gd name="connsiteY15" fmla="*/ 2786743 h 3091543"/>
              <a:gd name="connsiteX16" fmla="*/ 1393372 w 6313715"/>
              <a:gd name="connsiteY16" fmla="*/ 2775857 h 3091543"/>
              <a:gd name="connsiteX17" fmla="*/ 1458686 w 6313715"/>
              <a:gd name="connsiteY17" fmla="*/ 2754085 h 3091543"/>
              <a:gd name="connsiteX18" fmla="*/ 1513115 w 6313715"/>
              <a:gd name="connsiteY18" fmla="*/ 2743200 h 3091543"/>
              <a:gd name="connsiteX19" fmla="*/ 1828800 w 6313715"/>
              <a:gd name="connsiteY19" fmla="*/ 2754085 h 3091543"/>
              <a:gd name="connsiteX20" fmla="*/ 1915886 w 6313715"/>
              <a:gd name="connsiteY20" fmla="*/ 2775857 h 3091543"/>
              <a:gd name="connsiteX21" fmla="*/ 2427515 w 6313715"/>
              <a:gd name="connsiteY21" fmla="*/ 2764971 h 3091543"/>
              <a:gd name="connsiteX22" fmla="*/ 2525486 w 6313715"/>
              <a:gd name="connsiteY22" fmla="*/ 2710543 h 3091543"/>
              <a:gd name="connsiteX23" fmla="*/ 2547258 w 6313715"/>
              <a:gd name="connsiteY23" fmla="*/ 2688771 h 3091543"/>
              <a:gd name="connsiteX24" fmla="*/ 2590800 w 6313715"/>
              <a:gd name="connsiteY24" fmla="*/ 2667000 h 3091543"/>
              <a:gd name="connsiteX25" fmla="*/ 2612572 w 6313715"/>
              <a:gd name="connsiteY25" fmla="*/ 2645228 h 3091543"/>
              <a:gd name="connsiteX26" fmla="*/ 2656115 w 6313715"/>
              <a:gd name="connsiteY26" fmla="*/ 2612571 h 3091543"/>
              <a:gd name="connsiteX27" fmla="*/ 2710543 w 6313715"/>
              <a:gd name="connsiteY27" fmla="*/ 2579914 h 3091543"/>
              <a:gd name="connsiteX28" fmla="*/ 2754086 w 6313715"/>
              <a:gd name="connsiteY28" fmla="*/ 2547257 h 3091543"/>
              <a:gd name="connsiteX29" fmla="*/ 2819400 w 6313715"/>
              <a:gd name="connsiteY29" fmla="*/ 2525485 h 3091543"/>
              <a:gd name="connsiteX30" fmla="*/ 2895600 w 6313715"/>
              <a:gd name="connsiteY30" fmla="*/ 2481943 h 3091543"/>
              <a:gd name="connsiteX31" fmla="*/ 2928258 w 6313715"/>
              <a:gd name="connsiteY31" fmla="*/ 2471057 h 3091543"/>
              <a:gd name="connsiteX32" fmla="*/ 2950029 w 6313715"/>
              <a:gd name="connsiteY32" fmla="*/ 2449285 h 3091543"/>
              <a:gd name="connsiteX33" fmla="*/ 3091543 w 6313715"/>
              <a:gd name="connsiteY33" fmla="*/ 2383971 h 3091543"/>
              <a:gd name="connsiteX34" fmla="*/ 3124200 w 6313715"/>
              <a:gd name="connsiteY34" fmla="*/ 2362200 h 3091543"/>
              <a:gd name="connsiteX35" fmla="*/ 3167743 w 6313715"/>
              <a:gd name="connsiteY35" fmla="*/ 2340428 h 3091543"/>
              <a:gd name="connsiteX36" fmla="*/ 3233058 w 6313715"/>
              <a:gd name="connsiteY36" fmla="*/ 2296885 h 3091543"/>
              <a:gd name="connsiteX37" fmla="*/ 3298372 w 6313715"/>
              <a:gd name="connsiteY37" fmla="*/ 2253343 h 3091543"/>
              <a:gd name="connsiteX38" fmla="*/ 3331029 w 6313715"/>
              <a:gd name="connsiteY38" fmla="*/ 2231571 h 3091543"/>
              <a:gd name="connsiteX39" fmla="*/ 3363686 w 6313715"/>
              <a:gd name="connsiteY39" fmla="*/ 2209800 h 3091543"/>
              <a:gd name="connsiteX40" fmla="*/ 3385458 w 6313715"/>
              <a:gd name="connsiteY40" fmla="*/ 2188028 h 3091543"/>
              <a:gd name="connsiteX41" fmla="*/ 3439886 w 6313715"/>
              <a:gd name="connsiteY41" fmla="*/ 2166257 h 3091543"/>
              <a:gd name="connsiteX42" fmla="*/ 3472543 w 6313715"/>
              <a:gd name="connsiteY42" fmla="*/ 2144485 h 3091543"/>
              <a:gd name="connsiteX43" fmla="*/ 3559629 w 6313715"/>
              <a:gd name="connsiteY43" fmla="*/ 2111828 h 3091543"/>
              <a:gd name="connsiteX44" fmla="*/ 3701143 w 6313715"/>
              <a:gd name="connsiteY44" fmla="*/ 2090057 h 3091543"/>
              <a:gd name="connsiteX45" fmla="*/ 3810000 w 6313715"/>
              <a:gd name="connsiteY45" fmla="*/ 2079171 h 3091543"/>
              <a:gd name="connsiteX46" fmla="*/ 3875315 w 6313715"/>
              <a:gd name="connsiteY46" fmla="*/ 2068285 h 3091543"/>
              <a:gd name="connsiteX47" fmla="*/ 5018315 w 6313715"/>
              <a:gd name="connsiteY47" fmla="*/ 2057400 h 3091543"/>
              <a:gd name="connsiteX48" fmla="*/ 5083629 w 6313715"/>
              <a:gd name="connsiteY48" fmla="*/ 2002971 h 3091543"/>
              <a:gd name="connsiteX49" fmla="*/ 5148943 w 6313715"/>
              <a:gd name="connsiteY49" fmla="*/ 1915885 h 3091543"/>
              <a:gd name="connsiteX50" fmla="*/ 5159829 w 6313715"/>
              <a:gd name="connsiteY50" fmla="*/ 1534885 h 3091543"/>
              <a:gd name="connsiteX51" fmla="*/ 5181600 w 6313715"/>
              <a:gd name="connsiteY51" fmla="*/ 1458685 h 3091543"/>
              <a:gd name="connsiteX52" fmla="*/ 5203372 w 6313715"/>
              <a:gd name="connsiteY52" fmla="*/ 1273628 h 3091543"/>
              <a:gd name="connsiteX53" fmla="*/ 5214258 w 6313715"/>
              <a:gd name="connsiteY53" fmla="*/ 827314 h 3091543"/>
              <a:gd name="connsiteX54" fmla="*/ 5246915 w 6313715"/>
              <a:gd name="connsiteY54" fmla="*/ 729343 h 3091543"/>
              <a:gd name="connsiteX55" fmla="*/ 5279572 w 6313715"/>
              <a:gd name="connsiteY55" fmla="*/ 620485 h 3091543"/>
              <a:gd name="connsiteX56" fmla="*/ 5344886 w 6313715"/>
              <a:gd name="connsiteY56" fmla="*/ 544285 h 3091543"/>
              <a:gd name="connsiteX57" fmla="*/ 5366658 w 6313715"/>
              <a:gd name="connsiteY57" fmla="*/ 522514 h 3091543"/>
              <a:gd name="connsiteX58" fmla="*/ 5399315 w 6313715"/>
              <a:gd name="connsiteY58" fmla="*/ 511628 h 3091543"/>
              <a:gd name="connsiteX59" fmla="*/ 5475515 w 6313715"/>
              <a:gd name="connsiteY59" fmla="*/ 468085 h 3091543"/>
              <a:gd name="connsiteX60" fmla="*/ 5540829 w 6313715"/>
              <a:gd name="connsiteY60" fmla="*/ 446314 h 3091543"/>
              <a:gd name="connsiteX61" fmla="*/ 5573486 w 6313715"/>
              <a:gd name="connsiteY61" fmla="*/ 435428 h 3091543"/>
              <a:gd name="connsiteX62" fmla="*/ 5627915 w 6313715"/>
              <a:gd name="connsiteY62" fmla="*/ 402771 h 3091543"/>
              <a:gd name="connsiteX63" fmla="*/ 5693229 w 6313715"/>
              <a:gd name="connsiteY63" fmla="*/ 359228 h 3091543"/>
              <a:gd name="connsiteX64" fmla="*/ 5725886 w 6313715"/>
              <a:gd name="connsiteY64" fmla="*/ 337457 h 3091543"/>
              <a:gd name="connsiteX65" fmla="*/ 5769429 w 6313715"/>
              <a:gd name="connsiteY65" fmla="*/ 304800 h 3091543"/>
              <a:gd name="connsiteX66" fmla="*/ 5812972 w 6313715"/>
              <a:gd name="connsiteY66" fmla="*/ 283028 h 3091543"/>
              <a:gd name="connsiteX67" fmla="*/ 5867400 w 6313715"/>
              <a:gd name="connsiteY67" fmla="*/ 239485 h 3091543"/>
              <a:gd name="connsiteX68" fmla="*/ 5965372 w 6313715"/>
              <a:gd name="connsiteY68" fmla="*/ 185057 h 3091543"/>
              <a:gd name="connsiteX69" fmla="*/ 6063343 w 6313715"/>
              <a:gd name="connsiteY69" fmla="*/ 130628 h 3091543"/>
              <a:gd name="connsiteX70" fmla="*/ 6117772 w 6313715"/>
              <a:gd name="connsiteY70" fmla="*/ 97971 h 3091543"/>
              <a:gd name="connsiteX71" fmla="*/ 6150429 w 6313715"/>
              <a:gd name="connsiteY71" fmla="*/ 65314 h 3091543"/>
              <a:gd name="connsiteX72" fmla="*/ 6193972 w 6313715"/>
              <a:gd name="connsiteY72" fmla="*/ 43543 h 3091543"/>
              <a:gd name="connsiteX73" fmla="*/ 6259286 w 6313715"/>
              <a:gd name="connsiteY73" fmla="*/ 21771 h 3091543"/>
              <a:gd name="connsiteX74" fmla="*/ 6291943 w 6313715"/>
              <a:gd name="connsiteY74" fmla="*/ 10885 h 3091543"/>
              <a:gd name="connsiteX75" fmla="*/ 6313715 w 6313715"/>
              <a:gd name="connsiteY75" fmla="*/ 0 h 3091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6313715" h="3091543">
                <a:moveTo>
                  <a:pt x="0" y="3091543"/>
                </a:moveTo>
                <a:lnTo>
                  <a:pt x="468086" y="3080657"/>
                </a:lnTo>
                <a:cubicBezTo>
                  <a:pt x="520526" y="3078472"/>
                  <a:pt x="535341" y="3059247"/>
                  <a:pt x="587829" y="3048000"/>
                </a:cubicBezTo>
                <a:cubicBezTo>
                  <a:pt x="616434" y="3041870"/>
                  <a:pt x="645954" y="3041251"/>
                  <a:pt x="674915" y="3037114"/>
                </a:cubicBezTo>
                <a:cubicBezTo>
                  <a:pt x="696765" y="3033993"/>
                  <a:pt x="718513" y="3030176"/>
                  <a:pt x="740229" y="3026228"/>
                </a:cubicBezTo>
                <a:cubicBezTo>
                  <a:pt x="758433" y="3022918"/>
                  <a:pt x="776342" y="3017960"/>
                  <a:pt x="794658" y="3015343"/>
                </a:cubicBezTo>
                <a:cubicBezTo>
                  <a:pt x="827186" y="3010696"/>
                  <a:pt x="859972" y="3008086"/>
                  <a:pt x="892629" y="3004457"/>
                </a:cubicBezTo>
                <a:cubicBezTo>
                  <a:pt x="903515" y="2997200"/>
                  <a:pt x="913584" y="2988536"/>
                  <a:pt x="925286" y="2982685"/>
                </a:cubicBezTo>
                <a:cubicBezTo>
                  <a:pt x="942764" y="2973946"/>
                  <a:pt x="961859" y="2968850"/>
                  <a:pt x="979715" y="2960914"/>
                </a:cubicBezTo>
                <a:cubicBezTo>
                  <a:pt x="994544" y="2954324"/>
                  <a:pt x="1008744" y="2946400"/>
                  <a:pt x="1023258" y="2939143"/>
                </a:cubicBezTo>
                <a:cubicBezTo>
                  <a:pt x="1040816" y="2921584"/>
                  <a:pt x="1053653" y="2905900"/>
                  <a:pt x="1077686" y="2895600"/>
                </a:cubicBezTo>
                <a:cubicBezTo>
                  <a:pt x="1091437" y="2889707"/>
                  <a:pt x="1106715" y="2888343"/>
                  <a:pt x="1121229" y="2884714"/>
                </a:cubicBezTo>
                <a:cubicBezTo>
                  <a:pt x="1202234" y="2823961"/>
                  <a:pt x="1123873" y="2872947"/>
                  <a:pt x="1219200" y="2841171"/>
                </a:cubicBezTo>
                <a:cubicBezTo>
                  <a:pt x="1234595" y="2836039"/>
                  <a:pt x="1247828" y="2825792"/>
                  <a:pt x="1262743" y="2819400"/>
                </a:cubicBezTo>
                <a:cubicBezTo>
                  <a:pt x="1273290" y="2814880"/>
                  <a:pt x="1285137" y="2813646"/>
                  <a:pt x="1295400" y="2808514"/>
                </a:cubicBezTo>
                <a:cubicBezTo>
                  <a:pt x="1307102" y="2802663"/>
                  <a:pt x="1315646" y="2790880"/>
                  <a:pt x="1328058" y="2786743"/>
                </a:cubicBezTo>
                <a:cubicBezTo>
                  <a:pt x="1348997" y="2779763"/>
                  <a:pt x="1371959" y="2781210"/>
                  <a:pt x="1393372" y="2775857"/>
                </a:cubicBezTo>
                <a:cubicBezTo>
                  <a:pt x="1415636" y="2770291"/>
                  <a:pt x="1436546" y="2760123"/>
                  <a:pt x="1458686" y="2754085"/>
                </a:cubicBezTo>
                <a:cubicBezTo>
                  <a:pt x="1476536" y="2749217"/>
                  <a:pt x="1494972" y="2746828"/>
                  <a:pt x="1513115" y="2743200"/>
                </a:cubicBezTo>
                <a:cubicBezTo>
                  <a:pt x="1618343" y="2746828"/>
                  <a:pt x="1723854" y="2745576"/>
                  <a:pt x="1828800" y="2754085"/>
                </a:cubicBezTo>
                <a:cubicBezTo>
                  <a:pt x="1858624" y="2756503"/>
                  <a:pt x="1885969" y="2775313"/>
                  <a:pt x="1915886" y="2775857"/>
                </a:cubicBezTo>
                <a:lnTo>
                  <a:pt x="2427515" y="2764971"/>
                </a:lnTo>
                <a:cubicBezTo>
                  <a:pt x="2468580" y="2751282"/>
                  <a:pt x="2488057" y="2747972"/>
                  <a:pt x="2525486" y="2710543"/>
                </a:cubicBezTo>
                <a:cubicBezTo>
                  <a:pt x="2532743" y="2703286"/>
                  <a:pt x="2538718" y="2694464"/>
                  <a:pt x="2547258" y="2688771"/>
                </a:cubicBezTo>
                <a:cubicBezTo>
                  <a:pt x="2560760" y="2679770"/>
                  <a:pt x="2577298" y="2676001"/>
                  <a:pt x="2590800" y="2667000"/>
                </a:cubicBezTo>
                <a:cubicBezTo>
                  <a:pt x="2599340" y="2661307"/>
                  <a:pt x="2604687" y="2651798"/>
                  <a:pt x="2612572" y="2645228"/>
                </a:cubicBezTo>
                <a:cubicBezTo>
                  <a:pt x="2626510" y="2633613"/>
                  <a:pt x="2641019" y="2622635"/>
                  <a:pt x="2656115" y="2612571"/>
                </a:cubicBezTo>
                <a:cubicBezTo>
                  <a:pt x="2673719" y="2600835"/>
                  <a:pt x="2692939" y="2591650"/>
                  <a:pt x="2710543" y="2579914"/>
                </a:cubicBezTo>
                <a:cubicBezTo>
                  <a:pt x="2725639" y="2569850"/>
                  <a:pt x="2737859" y="2555371"/>
                  <a:pt x="2754086" y="2547257"/>
                </a:cubicBezTo>
                <a:cubicBezTo>
                  <a:pt x="2774612" y="2536994"/>
                  <a:pt x="2800305" y="2538214"/>
                  <a:pt x="2819400" y="2525485"/>
                </a:cubicBezTo>
                <a:cubicBezTo>
                  <a:pt x="2852196" y="2503622"/>
                  <a:pt x="2856932" y="2498515"/>
                  <a:pt x="2895600" y="2481943"/>
                </a:cubicBezTo>
                <a:cubicBezTo>
                  <a:pt x="2906147" y="2477423"/>
                  <a:pt x="2917372" y="2474686"/>
                  <a:pt x="2928258" y="2471057"/>
                </a:cubicBezTo>
                <a:cubicBezTo>
                  <a:pt x="2935515" y="2463800"/>
                  <a:pt x="2941228" y="2454565"/>
                  <a:pt x="2950029" y="2449285"/>
                </a:cubicBezTo>
                <a:cubicBezTo>
                  <a:pt x="3090459" y="2365028"/>
                  <a:pt x="2985387" y="2437049"/>
                  <a:pt x="3091543" y="2383971"/>
                </a:cubicBezTo>
                <a:cubicBezTo>
                  <a:pt x="3103245" y="2378120"/>
                  <a:pt x="3112841" y="2368691"/>
                  <a:pt x="3124200" y="2362200"/>
                </a:cubicBezTo>
                <a:cubicBezTo>
                  <a:pt x="3138289" y="2354149"/>
                  <a:pt x="3153828" y="2348777"/>
                  <a:pt x="3167743" y="2340428"/>
                </a:cubicBezTo>
                <a:cubicBezTo>
                  <a:pt x="3190180" y="2326966"/>
                  <a:pt x="3211286" y="2311399"/>
                  <a:pt x="3233058" y="2296885"/>
                </a:cubicBezTo>
                <a:lnTo>
                  <a:pt x="3298372" y="2253343"/>
                </a:lnTo>
                <a:lnTo>
                  <a:pt x="3331029" y="2231571"/>
                </a:lnTo>
                <a:cubicBezTo>
                  <a:pt x="3341915" y="2224314"/>
                  <a:pt x="3354435" y="2219051"/>
                  <a:pt x="3363686" y="2209800"/>
                </a:cubicBezTo>
                <a:cubicBezTo>
                  <a:pt x="3370943" y="2202543"/>
                  <a:pt x="3376547" y="2193120"/>
                  <a:pt x="3385458" y="2188028"/>
                </a:cubicBezTo>
                <a:cubicBezTo>
                  <a:pt x="3402424" y="2178333"/>
                  <a:pt x="3422409" y="2174996"/>
                  <a:pt x="3439886" y="2166257"/>
                </a:cubicBezTo>
                <a:cubicBezTo>
                  <a:pt x="3451588" y="2160406"/>
                  <a:pt x="3460841" y="2150336"/>
                  <a:pt x="3472543" y="2144485"/>
                </a:cubicBezTo>
                <a:cubicBezTo>
                  <a:pt x="3482525" y="2139494"/>
                  <a:pt x="3540791" y="2116538"/>
                  <a:pt x="3559629" y="2111828"/>
                </a:cubicBezTo>
                <a:cubicBezTo>
                  <a:pt x="3606146" y="2100199"/>
                  <a:pt x="3653565" y="2095344"/>
                  <a:pt x="3701143" y="2090057"/>
                </a:cubicBezTo>
                <a:cubicBezTo>
                  <a:pt x="3737387" y="2086030"/>
                  <a:pt x="3773815" y="2083694"/>
                  <a:pt x="3810000" y="2079171"/>
                </a:cubicBezTo>
                <a:cubicBezTo>
                  <a:pt x="3831902" y="2076433"/>
                  <a:pt x="3853247" y="2068683"/>
                  <a:pt x="3875315" y="2068285"/>
                </a:cubicBezTo>
                <a:lnTo>
                  <a:pt x="5018315" y="2057400"/>
                </a:lnTo>
                <a:cubicBezTo>
                  <a:pt x="5047343" y="2038048"/>
                  <a:pt x="5061064" y="2031984"/>
                  <a:pt x="5083629" y="2002971"/>
                </a:cubicBezTo>
                <a:cubicBezTo>
                  <a:pt x="5169798" y="1892183"/>
                  <a:pt x="5094184" y="1970646"/>
                  <a:pt x="5148943" y="1915885"/>
                </a:cubicBezTo>
                <a:cubicBezTo>
                  <a:pt x="5152572" y="1788885"/>
                  <a:pt x="5150777" y="1661614"/>
                  <a:pt x="5159829" y="1534885"/>
                </a:cubicBezTo>
                <a:cubicBezTo>
                  <a:pt x="5161711" y="1508536"/>
                  <a:pt x="5177681" y="1484809"/>
                  <a:pt x="5181600" y="1458685"/>
                </a:cubicBezTo>
                <a:cubicBezTo>
                  <a:pt x="5222210" y="1187950"/>
                  <a:pt x="5171974" y="1399215"/>
                  <a:pt x="5203372" y="1273628"/>
                </a:cubicBezTo>
                <a:cubicBezTo>
                  <a:pt x="5207001" y="1124857"/>
                  <a:pt x="5204778" y="975827"/>
                  <a:pt x="5214258" y="827314"/>
                </a:cubicBezTo>
                <a:cubicBezTo>
                  <a:pt x="5215192" y="812684"/>
                  <a:pt x="5241005" y="752986"/>
                  <a:pt x="5246915" y="729343"/>
                </a:cubicBezTo>
                <a:cubicBezTo>
                  <a:pt x="5253001" y="704999"/>
                  <a:pt x="5268968" y="636391"/>
                  <a:pt x="5279572" y="620485"/>
                </a:cubicBezTo>
                <a:cubicBezTo>
                  <a:pt x="5312728" y="570750"/>
                  <a:pt x="5292094" y="597077"/>
                  <a:pt x="5344886" y="544285"/>
                </a:cubicBezTo>
                <a:cubicBezTo>
                  <a:pt x="5352143" y="537028"/>
                  <a:pt x="5356922" y="525760"/>
                  <a:pt x="5366658" y="522514"/>
                </a:cubicBezTo>
                <a:cubicBezTo>
                  <a:pt x="5377544" y="518885"/>
                  <a:pt x="5389052" y="516760"/>
                  <a:pt x="5399315" y="511628"/>
                </a:cubicBezTo>
                <a:cubicBezTo>
                  <a:pt x="5477859" y="472356"/>
                  <a:pt x="5380101" y="506251"/>
                  <a:pt x="5475515" y="468085"/>
                </a:cubicBezTo>
                <a:cubicBezTo>
                  <a:pt x="5496823" y="459562"/>
                  <a:pt x="5519058" y="453571"/>
                  <a:pt x="5540829" y="446314"/>
                </a:cubicBezTo>
                <a:lnTo>
                  <a:pt x="5573486" y="435428"/>
                </a:lnTo>
                <a:cubicBezTo>
                  <a:pt x="5622333" y="386583"/>
                  <a:pt x="5564323" y="438101"/>
                  <a:pt x="5627915" y="402771"/>
                </a:cubicBezTo>
                <a:cubicBezTo>
                  <a:pt x="5650788" y="390064"/>
                  <a:pt x="5671458" y="373742"/>
                  <a:pt x="5693229" y="359228"/>
                </a:cubicBezTo>
                <a:cubicBezTo>
                  <a:pt x="5704115" y="351971"/>
                  <a:pt x="5715420" y="345307"/>
                  <a:pt x="5725886" y="337457"/>
                </a:cubicBezTo>
                <a:cubicBezTo>
                  <a:pt x="5740400" y="326571"/>
                  <a:pt x="5754044" y="314416"/>
                  <a:pt x="5769429" y="304800"/>
                </a:cubicBezTo>
                <a:cubicBezTo>
                  <a:pt x="5783190" y="296199"/>
                  <a:pt x="5798883" y="291079"/>
                  <a:pt x="5812972" y="283028"/>
                </a:cubicBezTo>
                <a:cubicBezTo>
                  <a:pt x="5871616" y="249517"/>
                  <a:pt x="5822691" y="275252"/>
                  <a:pt x="5867400" y="239485"/>
                </a:cubicBezTo>
                <a:cubicBezTo>
                  <a:pt x="5903665" y="210473"/>
                  <a:pt x="5919326" y="211917"/>
                  <a:pt x="5965372" y="185057"/>
                </a:cubicBezTo>
                <a:cubicBezTo>
                  <a:pt x="6065189" y="126830"/>
                  <a:pt x="5994919" y="153437"/>
                  <a:pt x="6063343" y="130628"/>
                </a:cubicBezTo>
                <a:cubicBezTo>
                  <a:pt x="6131152" y="62822"/>
                  <a:pt x="6032979" y="154500"/>
                  <a:pt x="6117772" y="97971"/>
                </a:cubicBezTo>
                <a:cubicBezTo>
                  <a:pt x="6130581" y="89432"/>
                  <a:pt x="6137902" y="74262"/>
                  <a:pt x="6150429" y="65314"/>
                </a:cubicBezTo>
                <a:cubicBezTo>
                  <a:pt x="6163634" y="55882"/>
                  <a:pt x="6178905" y="49570"/>
                  <a:pt x="6193972" y="43543"/>
                </a:cubicBezTo>
                <a:cubicBezTo>
                  <a:pt x="6215280" y="35020"/>
                  <a:pt x="6237515" y="29028"/>
                  <a:pt x="6259286" y="21771"/>
                </a:cubicBezTo>
                <a:cubicBezTo>
                  <a:pt x="6270172" y="18142"/>
                  <a:pt x="6281680" y="16016"/>
                  <a:pt x="6291943" y="10885"/>
                </a:cubicBezTo>
                <a:lnTo>
                  <a:pt x="6313715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1360714" y="4147457"/>
            <a:ext cx="7336972" cy="1306875"/>
          </a:xfrm>
          <a:custGeom>
            <a:avLst/>
            <a:gdLst>
              <a:gd name="connsiteX0" fmla="*/ 0 w 7336972"/>
              <a:gd name="connsiteY0" fmla="*/ 729343 h 1306875"/>
              <a:gd name="connsiteX1" fmla="*/ 272143 w 7336972"/>
              <a:gd name="connsiteY1" fmla="*/ 609600 h 1306875"/>
              <a:gd name="connsiteX2" fmla="*/ 359229 w 7336972"/>
              <a:gd name="connsiteY2" fmla="*/ 566057 h 1306875"/>
              <a:gd name="connsiteX3" fmla="*/ 468086 w 7336972"/>
              <a:gd name="connsiteY3" fmla="*/ 500743 h 1306875"/>
              <a:gd name="connsiteX4" fmla="*/ 511629 w 7336972"/>
              <a:gd name="connsiteY4" fmla="*/ 468086 h 1306875"/>
              <a:gd name="connsiteX5" fmla="*/ 555172 w 7336972"/>
              <a:gd name="connsiteY5" fmla="*/ 457200 h 1306875"/>
              <a:gd name="connsiteX6" fmla="*/ 598715 w 7336972"/>
              <a:gd name="connsiteY6" fmla="*/ 435429 h 1306875"/>
              <a:gd name="connsiteX7" fmla="*/ 642257 w 7336972"/>
              <a:gd name="connsiteY7" fmla="*/ 424543 h 1306875"/>
              <a:gd name="connsiteX8" fmla="*/ 740229 w 7336972"/>
              <a:gd name="connsiteY8" fmla="*/ 391886 h 1306875"/>
              <a:gd name="connsiteX9" fmla="*/ 772886 w 7336972"/>
              <a:gd name="connsiteY9" fmla="*/ 381000 h 1306875"/>
              <a:gd name="connsiteX10" fmla="*/ 870857 w 7336972"/>
              <a:gd name="connsiteY10" fmla="*/ 359229 h 1306875"/>
              <a:gd name="connsiteX11" fmla="*/ 979715 w 7336972"/>
              <a:gd name="connsiteY11" fmla="*/ 315686 h 1306875"/>
              <a:gd name="connsiteX12" fmla="*/ 1012372 w 7336972"/>
              <a:gd name="connsiteY12" fmla="*/ 304800 h 1306875"/>
              <a:gd name="connsiteX13" fmla="*/ 1045029 w 7336972"/>
              <a:gd name="connsiteY13" fmla="*/ 293914 h 1306875"/>
              <a:gd name="connsiteX14" fmla="*/ 1099457 w 7336972"/>
              <a:gd name="connsiteY14" fmla="*/ 283029 h 1306875"/>
              <a:gd name="connsiteX15" fmla="*/ 1197429 w 7336972"/>
              <a:gd name="connsiteY15" fmla="*/ 272143 h 1306875"/>
              <a:gd name="connsiteX16" fmla="*/ 1774372 w 7336972"/>
              <a:gd name="connsiteY16" fmla="*/ 283029 h 1306875"/>
              <a:gd name="connsiteX17" fmla="*/ 1894115 w 7336972"/>
              <a:gd name="connsiteY17" fmla="*/ 293914 h 1306875"/>
              <a:gd name="connsiteX18" fmla="*/ 2590800 w 7336972"/>
              <a:gd name="connsiteY18" fmla="*/ 304800 h 1306875"/>
              <a:gd name="connsiteX19" fmla="*/ 2982686 w 7336972"/>
              <a:gd name="connsiteY19" fmla="*/ 326572 h 1306875"/>
              <a:gd name="connsiteX20" fmla="*/ 4212772 w 7336972"/>
              <a:gd name="connsiteY20" fmla="*/ 315686 h 1306875"/>
              <a:gd name="connsiteX21" fmla="*/ 4245429 w 7336972"/>
              <a:gd name="connsiteY21" fmla="*/ 293914 h 1306875"/>
              <a:gd name="connsiteX22" fmla="*/ 4278086 w 7336972"/>
              <a:gd name="connsiteY22" fmla="*/ 283029 h 1306875"/>
              <a:gd name="connsiteX23" fmla="*/ 4365172 w 7336972"/>
              <a:gd name="connsiteY23" fmla="*/ 261257 h 1306875"/>
              <a:gd name="connsiteX24" fmla="*/ 4463143 w 7336972"/>
              <a:gd name="connsiteY24" fmla="*/ 228600 h 1306875"/>
              <a:gd name="connsiteX25" fmla="*/ 4528457 w 7336972"/>
              <a:gd name="connsiteY25" fmla="*/ 195943 h 1306875"/>
              <a:gd name="connsiteX26" fmla="*/ 4593772 w 7336972"/>
              <a:gd name="connsiteY26" fmla="*/ 174172 h 1306875"/>
              <a:gd name="connsiteX27" fmla="*/ 4648200 w 7336972"/>
              <a:gd name="connsiteY27" fmla="*/ 141514 h 1306875"/>
              <a:gd name="connsiteX28" fmla="*/ 4691743 w 7336972"/>
              <a:gd name="connsiteY28" fmla="*/ 108857 h 1306875"/>
              <a:gd name="connsiteX29" fmla="*/ 4800600 w 7336972"/>
              <a:gd name="connsiteY29" fmla="*/ 43543 h 1306875"/>
              <a:gd name="connsiteX30" fmla="*/ 4865915 w 7336972"/>
              <a:gd name="connsiteY30" fmla="*/ 21772 h 1306875"/>
              <a:gd name="connsiteX31" fmla="*/ 4898572 w 7336972"/>
              <a:gd name="connsiteY31" fmla="*/ 10886 h 1306875"/>
              <a:gd name="connsiteX32" fmla="*/ 4931229 w 7336972"/>
              <a:gd name="connsiteY32" fmla="*/ 0 h 1306875"/>
              <a:gd name="connsiteX33" fmla="*/ 5116286 w 7336972"/>
              <a:gd name="connsiteY33" fmla="*/ 10886 h 1306875"/>
              <a:gd name="connsiteX34" fmla="*/ 5236029 w 7336972"/>
              <a:gd name="connsiteY34" fmla="*/ 32657 h 1306875"/>
              <a:gd name="connsiteX35" fmla="*/ 5279572 w 7336972"/>
              <a:gd name="connsiteY35" fmla="*/ 43543 h 1306875"/>
              <a:gd name="connsiteX36" fmla="*/ 5399315 w 7336972"/>
              <a:gd name="connsiteY36" fmla="*/ 54429 h 1306875"/>
              <a:gd name="connsiteX37" fmla="*/ 5475515 w 7336972"/>
              <a:gd name="connsiteY37" fmla="*/ 65314 h 1306875"/>
              <a:gd name="connsiteX38" fmla="*/ 5540829 w 7336972"/>
              <a:gd name="connsiteY38" fmla="*/ 87086 h 1306875"/>
              <a:gd name="connsiteX39" fmla="*/ 5617029 w 7336972"/>
              <a:gd name="connsiteY39" fmla="*/ 108857 h 1306875"/>
              <a:gd name="connsiteX40" fmla="*/ 5856515 w 7336972"/>
              <a:gd name="connsiteY40" fmla="*/ 239486 h 1306875"/>
              <a:gd name="connsiteX41" fmla="*/ 5965372 w 7336972"/>
              <a:gd name="connsiteY41" fmla="*/ 283029 h 1306875"/>
              <a:gd name="connsiteX42" fmla="*/ 6052457 w 7336972"/>
              <a:gd name="connsiteY42" fmla="*/ 304800 h 1306875"/>
              <a:gd name="connsiteX43" fmla="*/ 6150429 w 7336972"/>
              <a:gd name="connsiteY43" fmla="*/ 348343 h 1306875"/>
              <a:gd name="connsiteX44" fmla="*/ 6183086 w 7336972"/>
              <a:gd name="connsiteY44" fmla="*/ 359229 h 1306875"/>
              <a:gd name="connsiteX45" fmla="*/ 6324600 w 7336972"/>
              <a:gd name="connsiteY45" fmla="*/ 489857 h 1306875"/>
              <a:gd name="connsiteX46" fmla="*/ 6346372 w 7336972"/>
              <a:gd name="connsiteY46" fmla="*/ 522514 h 1306875"/>
              <a:gd name="connsiteX47" fmla="*/ 6400800 w 7336972"/>
              <a:gd name="connsiteY47" fmla="*/ 631372 h 1306875"/>
              <a:gd name="connsiteX48" fmla="*/ 6422572 w 7336972"/>
              <a:gd name="connsiteY48" fmla="*/ 653143 h 1306875"/>
              <a:gd name="connsiteX49" fmla="*/ 6466115 w 7336972"/>
              <a:gd name="connsiteY49" fmla="*/ 718457 h 1306875"/>
              <a:gd name="connsiteX50" fmla="*/ 6487886 w 7336972"/>
              <a:gd name="connsiteY50" fmla="*/ 762000 h 1306875"/>
              <a:gd name="connsiteX51" fmla="*/ 6498772 w 7336972"/>
              <a:gd name="connsiteY51" fmla="*/ 794657 h 1306875"/>
              <a:gd name="connsiteX52" fmla="*/ 6542315 w 7336972"/>
              <a:gd name="connsiteY52" fmla="*/ 849086 h 1306875"/>
              <a:gd name="connsiteX53" fmla="*/ 6564086 w 7336972"/>
              <a:gd name="connsiteY53" fmla="*/ 881743 h 1306875"/>
              <a:gd name="connsiteX54" fmla="*/ 6618515 w 7336972"/>
              <a:gd name="connsiteY54" fmla="*/ 936172 h 1306875"/>
              <a:gd name="connsiteX55" fmla="*/ 6672943 w 7336972"/>
              <a:gd name="connsiteY55" fmla="*/ 1023257 h 1306875"/>
              <a:gd name="connsiteX56" fmla="*/ 6705600 w 7336972"/>
              <a:gd name="connsiteY56" fmla="*/ 1066800 h 1306875"/>
              <a:gd name="connsiteX57" fmla="*/ 6727372 w 7336972"/>
              <a:gd name="connsiteY57" fmla="*/ 1099457 h 1306875"/>
              <a:gd name="connsiteX58" fmla="*/ 6770915 w 7336972"/>
              <a:gd name="connsiteY58" fmla="*/ 1143000 h 1306875"/>
              <a:gd name="connsiteX59" fmla="*/ 6792686 w 7336972"/>
              <a:gd name="connsiteY59" fmla="*/ 1164772 h 1306875"/>
              <a:gd name="connsiteX60" fmla="*/ 6825343 w 7336972"/>
              <a:gd name="connsiteY60" fmla="*/ 1197429 h 1306875"/>
              <a:gd name="connsiteX61" fmla="*/ 6890657 w 7336972"/>
              <a:gd name="connsiteY61" fmla="*/ 1219200 h 1306875"/>
              <a:gd name="connsiteX62" fmla="*/ 6934200 w 7336972"/>
              <a:gd name="connsiteY62" fmla="*/ 1230086 h 1306875"/>
              <a:gd name="connsiteX63" fmla="*/ 7021286 w 7336972"/>
              <a:gd name="connsiteY63" fmla="*/ 1262743 h 1306875"/>
              <a:gd name="connsiteX64" fmla="*/ 7053943 w 7336972"/>
              <a:gd name="connsiteY64" fmla="*/ 1273629 h 1306875"/>
              <a:gd name="connsiteX65" fmla="*/ 7195457 w 7336972"/>
              <a:gd name="connsiteY65" fmla="*/ 1284514 h 1306875"/>
              <a:gd name="connsiteX66" fmla="*/ 7336972 w 7336972"/>
              <a:gd name="connsiteY66" fmla="*/ 1295400 h 1306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7336972" h="1306875">
                <a:moveTo>
                  <a:pt x="0" y="729343"/>
                </a:moveTo>
                <a:cubicBezTo>
                  <a:pt x="124451" y="704452"/>
                  <a:pt x="79713" y="718365"/>
                  <a:pt x="272143" y="609600"/>
                </a:cubicBezTo>
                <a:cubicBezTo>
                  <a:pt x="372336" y="552969"/>
                  <a:pt x="224259" y="593052"/>
                  <a:pt x="359229" y="566057"/>
                </a:cubicBezTo>
                <a:cubicBezTo>
                  <a:pt x="536956" y="417952"/>
                  <a:pt x="343772" y="562900"/>
                  <a:pt x="468086" y="500743"/>
                </a:cubicBezTo>
                <a:cubicBezTo>
                  <a:pt x="484313" y="492629"/>
                  <a:pt x="495402" y="476200"/>
                  <a:pt x="511629" y="468086"/>
                </a:cubicBezTo>
                <a:cubicBezTo>
                  <a:pt x="525011" y="461395"/>
                  <a:pt x="541164" y="462453"/>
                  <a:pt x="555172" y="457200"/>
                </a:cubicBezTo>
                <a:cubicBezTo>
                  <a:pt x="570366" y="451502"/>
                  <a:pt x="583521" y="441127"/>
                  <a:pt x="598715" y="435429"/>
                </a:cubicBezTo>
                <a:cubicBezTo>
                  <a:pt x="612723" y="430176"/>
                  <a:pt x="627958" y="428943"/>
                  <a:pt x="642257" y="424543"/>
                </a:cubicBezTo>
                <a:cubicBezTo>
                  <a:pt x="675159" y="414419"/>
                  <a:pt x="707572" y="402772"/>
                  <a:pt x="740229" y="391886"/>
                </a:cubicBezTo>
                <a:cubicBezTo>
                  <a:pt x="751115" y="388257"/>
                  <a:pt x="761685" y="383489"/>
                  <a:pt x="772886" y="381000"/>
                </a:cubicBezTo>
                <a:lnTo>
                  <a:pt x="870857" y="359229"/>
                </a:lnTo>
                <a:cubicBezTo>
                  <a:pt x="934929" y="327192"/>
                  <a:pt x="899002" y="342590"/>
                  <a:pt x="979715" y="315686"/>
                </a:cubicBezTo>
                <a:lnTo>
                  <a:pt x="1012372" y="304800"/>
                </a:lnTo>
                <a:cubicBezTo>
                  <a:pt x="1023258" y="301171"/>
                  <a:pt x="1033777" y="296164"/>
                  <a:pt x="1045029" y="293914"/>
                </a:cubicBezTo>
                <a:cubicBezTo>
                  <a:pt x="1063172" y="290286"/>
                  <a:pt x="1081141" y="285646"/>
                  <a:pt x="1099457" y="283029"/>
                </a:cubicBezTo>
                <a:cubicBezTo>
                  <a:pt x="1131985" y="278382"/>
                  <a:pt x="1164772" y="275772"/>
                  <a:pt x="1197429" y="272143"/>
                </a:cubicBezTo>
                <a:lnTo>
                  <a:pt x="1774372" y="283029"/>
                </a:lnTo>
                <a:cubicBezTo>
                  <a:pt x="1814431" y="284281"/>
                  <a:pt x="1854050" y="292846"/>
                  <a:pt x="1894115" y="293914"/>
                </a:cubicBezTo>
                <a:cubicBezTo>
                  <a:pt x="2126289" y="300105"/>
                  <a:pt x="2358572" y="301171"/>
                  <a:pt x="2590800" y="304800"/>
                </a:cubicBezTo>
                <a:cubicBezTo>
                  <a:pt x="2746142" y="320335"/>
                  <a:pt x="2786090" y="326572"/>
                  <a:pt x="2982686" y="326572"/>
                </a:cubicBezTo>
                <a:lnTo>
                  <a:pt x="4212772" y="315686"/>
                </a:lnTo>
                <a:cubicBezTo>
                  <a:pt x="4223658" y="308429"/>
                  <a:pt x="4233727" y="299765"/>
                  <a:pt x="4245429" y="293914"/>
                </a:cubicBezTo>
                <a:cubicBezTo>
                  <a:pt x="4255692" y="288782"/>
                  <a:pt x="4267016" y="286048"/>
                  <a:pt x="4278086" y="283029"/>
                </a:cubicBezTo>
                <a:cubicBezTo>
                  <a:pt x="4306954" y="275156"/>
                  <a:pt x="4336785" y="270719"/>
                  <a:pt x="4365172" y="261257"/>
                </a:cubicBezTo>
                <a:lnTo>
                  <a:pt x="4463143" y="228600"/>
                </a:lnTo>
                <a:cubicBezTo>
                  <a:pt x="4582258" y="188894"/>
                  <a:pt x="4401827" y="252222"/>
                  <a:pt x="4528457" y="195943"/>
                </a:cubicBezTo>
                <a:cubicBezTo>
                  <a:pt x="4549428" y="186623"/>
                  <a:pt x="4593772" y="174172"/>
                  <a:pt x="4593772" y="174172"/>
                </a:cubicBezTo>
                <a:cubicBezTo>
                  <a:pt x="4644719" y="123222"/>
                  <a:pt x="4582258" y="179195"/>
                  <a:pt x="4648200" y="141514"/>
                </a:cubicBezTo>
                <a:cubicBezTo>
                  <a:pt x="4663952" y="132513"/>
                  <a:pt x="4676880" y="119261"/>
                  <a:pt x="4691743" y="108857"/>
                </a:cubicBezTo>
                <a:cubicBezTo>
                  <a:pt x="4725822" y="85002"/>
                  <a:pt x="4761398" y="59223"/>
                  <a:pt x="4800600" y="43543"/>
                </a:cubicBezTo>
                <a:cubicBezTo>
                  <a:pt x="4821908" y="35020"/>
                  <a:pt x="4844143" y="29029"/>
                  <a:pt x="4865915" y="21772"/>
                </a:cubicBezTo>
                <a:lnTo>
                  <a:pt x="4898572" y="10886"/>
                </a:lnTo>
                <a:lnTo>
                  <a:pt x="4931229" y="0"/>
                </a:lnTo>
                <a:cubicBezTo>
                  <a:pt x="4992915" y="3629"/>
                  <a:pt x="5054726" y="5533"/>
                  <a:pt x="5116286" y="10886"/>
                </a:cubicBezTo>
                <a:cubicBezTo>
                  <a:pt x="5135687" y="12573"/>
                  <a:pt x="5213744" y="27705"/>
                  <a:pt x="5236029" y="32657"/>
                </a:cubicBezTo>
                <a:cubicBezTo>
                  <a:pt x="5250634" y="35902"/>
                  <a:pt x="5264742" y="41566"/>
                  <a:pt x="5279572" y="43543"/>
                </a:cubicBezTo>
                <a:cubicBezTo>
                  <a:pt x="5319299" y="48840"/>
                  <a:pt x="5359481" y="50003"/>
                  <a:pt x="5399315" y="54429"/>
                </a:cubicBezTo>
                <a:cubicBezTo>
                  <a:pt x="5424816" y="57262"/>
                  <a:pt x="5450115" y="61686"/>
                  <a:pt x="5475515" y="65314"/>
                </a:cubicBezTo>
                <a:cubicBezTo>
                  <a:pt x="5497286" y="72571"/>
                  <a:pt x="5518565" y="81520"/>
                  <a:pt x="5540829" y="87086"/>
                </a:cubicBezTo>
                <a:cubicBezTo>
                  <a:pt x="5595504" y="100755"/>
                  <a:pt x="5570179" y="93241"/>
                  <a:pt x="5617029" y="108857"/>
                </a:cubicBezTo>
                <a:cubicBezTo>
                  <a:pt x="5706485" y="168495"/>
                  <a:pt x="5733028" y="190091"/>
                  <a:pt x="5856515" y="239486"/>
                </a:cubicBezTo>
                <a:cubicBezTo>
                  <a:pt x="5892801" y="254000"/>
                  <a:pt x="5927050" y="275365"/>
                  <a:pt x="5965372" y="283029"/>
                </a:cubicBezTo>
                <a:cubicBezTo>
                  <a:pt x="6011779" y="292310"/>
                  <a:pt x="6014200" y="290453"/>
                  <a:pt x="6052457" y="304800"/>
                </a:cubicBezTo>
                <a:cubicBezTo>
                  <a:pt x="6187496" y="355441"/>
                  <a:pt x="6034979" y="298864"/>
                  <a:pt x="6150429" y="348343"/>
                </a:cubicBezTo>
                <a:cubicBezTo>
                  <a:pt x="6160976" y="352863"/>
                  <a:pt x="6172200" y="355600"/>
                  <a:pt x="6183086" y="359229"/>
                </a:cubicBezTo>
                <a:cubicBezTo>
                  <a:pt x="6223976" y="395008"/>
                  <a:pt x="6286470" y="446281"/>
                  <a:pt x="6324600" y="489857"/>
                </a:cubicBezTo>
                <a:cubicBezTo>
                  <a:pt x="6333215" y="499703"/>
                  <a:pt x="6339115" y="511628"/>
                  <a:pt x="6346372" y="522514"/>
                </a:cubicBezTo>
                <a:cubicBezTo>
                  <a:pt x="6363289" y="573270"/>
                  <a:pt x="6359769" y="569826"/>
                  <a:pt x="6400800" y="631372"/>
                </a:cubicBezTo>
                <a:cubicBezTo>
                  <a:pt x="6406493" y="639911"/>
                  <a:pt x="6416414" y="644933"/>
                  <a:pt x="6422572" y="653143"/>
                </a:cubicBezTo>
                <a:cubicBezTo>
                  <a:pt x="6438272" y="674076"/>
                  <a:pt x="6454413" y="695053"/>
                  <a:pt x="6466115" y="718457"/>
                </a:cubicBezTo>
                <a:cubicBezTo>
                  <a:pt x="6473372" y="732971"/>
                  <a:pt x="6481494" y="747085"/>
                  <a:pt x="6487886" y="762000"/>
                </a:cubicBezTo>
                <a:cubicBezTo>
                  <a:pt x="6492406" y="772547"/>
                  <a:pt x="6492690" y="784927"/>
                  <a:pt x="6498772" y="794657"/>
                </a:cubicBezTo>
                <a:cubicBezTo>
                  <a:pt x="6511086" y="814360"/>
                  <a:pt x="6528374" y="830498"/>
                  <a:pt x="6542315" y="849086"/>
                </a:cubicBezTo>
                <a:cubicBezTo>
                  <a:pt x="6550165" y="859552"/>
                  <a:pt x="6555471" y="871897"/>
                  <a:pt x="6564086" y="881743"/>
                </a:cubicBezTo>
                <a:cubicBezTo>
                  <a:pt x="6580982" y="901053"/>
                  <a:pt x="6618515" y="936172"/>
                  <a:pt x="6618515" y="936172"/>
                </a:cubicBezTo>
                <a:cubicBezTo>
                  <a:pt x="6644423" y="1013898"/>
                  <a:pt x="6621191" y="988756"/>
                  <a:pt x="6672943" y="1023257"/>
                </a:cubicBezTo>
                <a:cubicBezTo>
                  <a:pt x="6683829" y="1037771"/>
                  <a:pt x="6695055" y="1052037"/>
                  <a:pt x="6705600" y="1066800"/>
                </a:cubicBezTo>
                <a:cubicBezTo>
                  <a:pt x="6713204" y="1077446"/>
                  <a:pt x="6718858" y="1089524"/>
                  <a:pt x="6727372" y="1099457"/>
                </a:cubicBezTo>
                <a:cubicBezTo>
                  <a:pt x="6740730" y="1115042"/>
                  <a:pt x="6756401" y="1128486"/>
                  <a:pt x="6770915" y="1143000"/>
                </a:cubicBezTo>
                <a:lnTo>
                  <a:pt x="6792686" y="1164772"/>
                </a:lnTo>
                <a:cubicBezTo>
                  <a:pt x="6803572" y="1175658"/>
                  <a:pt x="6810738" y="1192561"/>
                  <a:pt x="6825343" y="1197429"/>
                </a:cubicBezTo>
                <a:cubicBezTo>
                  <a:pt x="6847114" y="1204686"/>
                  <a:pt x="6868393" y="1213634"/>
                  <a:pt x="6890657" y="1219200"/>
                </a:cubicBezTo>
                <a:cubicBezTo>
                  <a:pt x="6905171" y="1222829"/>
                  <a:pt x="6920192" y="1224833"/>
                  <a:pt x="6934200" y="1230086"/>
                </a:cubicBezTo>
                <a:cubicBezTo>
                  <a:pt x="7096549" y="1290966"/>
                  <a:pt x="6864803" y="1218032"/>
                  <a:pt x="7021286" y="1262743"/>
                </a:cubicBezTo>
                <a:cubicBezTo>
                  <a:pt x="7032319" y="1265895"/>
                  <a:pt x="7042557" y="1272206"/>
                  <a:pt x="7053943" y="1273629"/>
                </a:cubicBezTo>
                <a:cubicBezTo>
                  <a:pt x="7100888" y="1279497"/>
                  <a:pt x="7148286" y="1280886"/>
                  <a:pt x="7195457" y="1284514"/>
                </a:cubicBezTo>
                <a:cubicBezTo>
                  <a:pt x="7262539" y="1306875"/>
                  <a:pt x="7216640" y="1295400"/>
                  <a:pt x="7336972" y="129540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назад 14">
            <a:hlinkClick r:id="rId2" action="ppaction://hlinksldjump" highlightClick="1"/>
          </p:cNvPr>
          <p:cNvSpPr/>
          <p:nvPr/>
        </p:nvSpPr>
        <p:spPr>
          <a:xfrm>
            <a:off x="1714480" y="3357562"/>
            <a:ext cx="357190" cy="14287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Управляющая кнопка: назад 15">
            <a:hlinkClick r:id="rId6" action="ppaction://hlinksldjump" highlightClick="1"/>
          </p:cNvPr>
          <p:cNvSpPr/>
          <p:nvPr/>
        </p:nvSpPr>
        <p:spPr>
          <a:xfrm>
            <a:off x="4357686" y="2571744"/>
            <a:ext cx="357190" cy="21431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00021" y="214290"/>
            <a:ext cx="41104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Monotype Corsiva" pitchFamily="66" charset="0"/>
              </a:rPr>
              <a:t>Село Иваново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Monotype Corsiva" pitchFamily="66" charset="0"/>
            </a:endParaRPr>
          </a:p>
        </p:txBody>
      </p:sp>
      <p:pic>
        <p:nvPicPr>
          <p:cNvPr id="3" name="Рисунок 2" descr="0_9618e_2e1a5440_XL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34" y="2643182"/>
            <a:ext cx="2309576" cy="37861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2278" y="214290"/>
            <a:ext cx="582563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Monotype Corsiva" pitchFamily="66" charset="0"/>
              </a:rPr>
              <a:t>Город Лодыринск</a:t>
            </a:r>
            <a:endParaRPr lang="ru-RU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Monotype Corsiva" pitchFamily="66" charset="0"/>
            </a:endParaRPr>
          </a:p>
        </p:txBody>
      </p:sp>
      <p:pic>
        <p:nvPicPr>
          <p:cNvPr id="3" name="Рисунок 2" descr="81625616_large_emelya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14678" y="3714752"/>
            <a:ext cx="2214578" cy="2829963"/>
          </a:xfrm>
          <a:prstGeom prst="rect">
            <a:avLst/>
          </a:prstGeom>
        </p:spPr>
      </p:pic>
      <p:pic>
        <p:nvPicPr>
          <p:cNvPr id="4" name="Рисунок 3" descr="0001472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00958" y="3286124"/>
            <a:ext cx="1387673" cy="26431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3000" r="-3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h4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2214" y="4429132"/>
            <a:ext cx="3224334" cy="2281248"/>
          </a:xfrm>
          <a:prstGeom prst="rect">
            <a:avLst/>
          </a:prstGeom>
        </p:spPr>
      </p:pic>
      <p:pic>
        <p:nvPicPr>
          <p:cNvPr id="2" name="Рисунок 1" descr="b_c589e5f3f756070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86116" y="3286124"/>
            <a:ext cx="3535553" cy="3819709"/>
          </a:xfrm>
          <a:prstGeom prst="rect">
            <a:avLst/>
          </a:prstGeom>
        </p:spPr>
      </p:pic>
      <p:pic>
        <p:nvPicPr>
          <p:cNvPr id="4" name="Рисунок 3" descr="1280572563_1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85720" y="4176700"/>
            <a:ext cx="3143272" cy="25146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52944" y="357166"/>
            <a:ext cx="634821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Monotype Corsiva" pitchFamily="66" charset="0"/>
              </a:rPr>
              <a:t>Море желаний</a:t>
            </a:r>
            <a:endParaRPr lang="ru-RU" sz="8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8322" y="2967335"/>
            <a:ext cx="8887369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Афанасий, приходи!</a:t>
            </a:r>
          </a:p>
          <a:p>
            <a:pPr algn="ctr"/>
            <a:r>
              <a:rPr lang="ru-RU" sz="7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К новой сказке нас веди!»</a:t>
            </a:r>
            <a:endParaRPr lang="ru-RU" sz="72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56</Words>
  <PresentationFormat>Экран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5</cp:revision>
  <dcterms:modified xsi:type="dcterms:W3CDTF">2013-09-24T18:52:14Z</dcterms:modified>
</cp:coreProperties>
</file>