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1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9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9" y="4087563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5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6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6" y="1437449"/>
            <a:ext cx="6417735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4" y="3429001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1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2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1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3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6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4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30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5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9" y="6250165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4"/>
            <a:ext cx="11618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8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1093" y="350658"/>
            <a:ext cx="758484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     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Педагогическая 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деятельность представляет собой особый вид социальной деятельности, направленной на передачу от старших поколений младшим накопленных человечеством культуры и опыта, создание условий для их личностного развития и подготовку к выполнению определённых социальных ролей в обществе.</a:t>
            </a:r>
          </a:p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     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Уважаемые 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коллеги! В этом разделе своего блога представляю вашему вниманию результаты своей педагогической деятельности за период 2010-2013г. :</a:t>
            </a:r>
          </a:p>
          <a:p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- уровень освоения раздела «Музыка» основной общеобразовательной программы МБДОУ №1</a:t>
            </a:r>
          </a:p>
          <a:p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- участие и выступления моих воспитанников в районных и муниципальных конкурсах.</a:t>
            </a:r>
          </a:p>
        </p:txBody>
      </p:sp>
    </p:spTree>
    <p:extLst>
      <p:ext uri="{BB962C8B-B14F-4D97-AF65-F5344CB8AC3E}">
        <p14:creationId xmlns:p14="http://schemas.microsoft.com/office/powerpoint/2010/main" val="1169345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FF00"/>
                </a:solidFill>
              </a:rPr>
              <a:t>Уровень освоения раздела «МУЗЫКА» основной общеобразовательной программы МБДОУ </a:t>
            </a:r>
            <a:r>
              <a:rPr lang="ru-RU" b="1" dirty="0" smtClean="0">
                <a:solidFill>
                  <a:srgbClr val="FFFF00"/>
                </a:solidFill>
              </a:rPr>
              <a:t>Д/С №1</a:t>
            </a:r>
            <a:endParaRPr lang="ru-RU" b="1" dirty="0">
              <a:solidFill>
                <a:srgbClr val="FFFF00"/>
              </a:solidFill>
            </a:endParaRPr>
          </a:p>
          <a:p>
            <a:r>
              <a:rPr lang="ru-RU" dirty="0" smtClean="0"/>
              <a:t>Примечание:</a:t>
            </a:r>
            <a:endParaRPr lang="ru-RU" dirty="0"/>
          </a:p>
          <a:p>
            <a:r>
              <a:rPr lang="ru-RU" dirty="0"/>
              <a:t>*раздел «Элементарное  </a:t>
            </a:r>
            <a:r>
              <a:rPr lang="ru-RU" dirty="0" err="1"/>
              <a:t>музицирование</a:t>
            </a:r>
            <a:r>
              <a:rPr lang="ru-RU" dirty="0"/>
              <a:t>» с  трёхлетнего возраста</a:t>
            </a:r>
          </a:p>
          <a:p>
            <a:r>
              <a:rPr lang="ru-RU" dirty="0"/>
              <a:t>**раздел «Музыкально-игровое творчество» с  трёхлетнего возраста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6502652"/>
              </p:ext>
            </p:extLst>
          </p:nvPr>
        </p:nvGraphicFramePr>
        <p:xfrm>
          <a:off x="539551" y="2060848"/>
          <a:ext cx="8064897" cy="38164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8044"/>
                <a:gridCol w="792536"/>
                <a:gridCol w="517195"/>
                <a:gridCol w="472546"/>
                <a:gridCol w="472546"/>
                <a:gridCol w="573628"/>
                <a:gridCol w="573628"/>
                <a:gridCol w="701996"/>
                <a:gridCol w="701996"/>
                <a:gridCol w="575488"/>
                <a:gridCol w="575488"/>
                <a:gridCol w="729903"/>
                <a:gridCol w="729903"/>
              </a:tblGrid>
              <a:tr h="1929581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Учебный год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Общее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количество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детей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Восприятие музыки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Пение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Музыкально-ритмические движения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Элементарное музицирование*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Музыкально- игровое творчество**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Уровень освоения раздела  «Музыка»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17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детей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детей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детей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детей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детей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171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2010-2011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</a:t>
                      </a: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92,8%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171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2011-2012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</a:t>
                      </a: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r>
                        <a:rPr lang="ru-RU" sz="1100">
                          <a:effectLst/>
                        </a:rPr>
                        <a:t>02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93,6%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171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2012-2013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r>
                        <a:rPr lang="en-US" sz="1100">
                          <a:effectLst/>
                        </a:rPr>
                        <a:t>23</a:t>
                      </a:r>
                      <a:endParaRPr lang="ru-RU" sz="110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r>
                        <a:rPr lang="ru-RU" sz="1100">
                          <a:effectLst/>
                        </a:rPr>
                        <a:t>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</a:t>
                      </a: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</a:t>
                      </a: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92,6%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0117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04664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Участие воспитанников МБДОУ №1 г. Александрова 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в различных творческих конкурсах</a:t>
            </a:r>
            <a:endParaRPr lang="ru-RU" sz="2000" b="1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12550"/>
            <a:ext cx="2247714" cy="26764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112550"/>
            <a:ext cx="2247714" cy="26764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7" y="1112620"/>
            <a:ext cx="2201441" cy="26764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55562">
            <a:off x="1533502" y="3864552"/>
            <a:ext cx="2219496" cy="26348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09881">
            <a:off x="5220072" y="4003550"/>
            <a:ext cx="2290435" cy="27758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016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22" y="836712"/>
            <a:ext cx="2976331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04664"/>
            <a:ext cx="2555776" cy="19168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772859"/>
            <a:ext cx="2976331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068960"/>
            <a:ext cx="5098509" cy="34143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1601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</TotalTime>
  <Words>213</Words>
  <Application>Microsoft Office PowerPoint</Application>
  <PresentationFormat>Экран (4:3)</PresentationFormat>
  <Paragraphs>72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2</cp:revision>
  <dcterms:created xsi:type="dcterms:W3CDTF">2013-09-27T11:25:01Z</dcterms:created>
  <dcterms:modified xsi:type="dcterms:W3CDTF">2013-09-27T11:42:04Z</dcterms:modified>
</cp:coreProperties>
</file>