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7" r:id="rId4"/>
    <p:sldId id="256" r:id="rId5"/>
    <p:sldId id="260" r:id="rId6"/>
    <p:sldId id="261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810" y="-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7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3;&#1040;&#1058;&#1040;&#1064;&#1040;\&#1055;&#1088;&#1077;&#1079;&#1077;&#1085;&#1090;&#1072;&#1094;&#1080;&#1080;\&#1059;&#1088;&#1086;&#1078;&#1072;&#1081;&#1085;&#1072;&#1103;\&#1053;&#1077;&#1080;&#1079;&#1074;&#1077;&#1089;&#1090;&#1085;&#1099;&#1081;%20&#1072;&#1088;&#1090;&#1080;&#1089;&#1090;%20-%2017%20-%20&#1053;&#1077;&#1080;&#1079;&#1074;&#1077;&#1089;&#1085;&#1099;&#1081;%20&#1079;&#1072;&#1075;&#1086;&#1083;&#1086;&#1074;&#1086;&#1082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3;&#1040;&#1058;&#1040;&#1064;&#1040;\&#1055;&#1088;&#1077;&#1079;&#1077;&#1085;&#1090;&#1072;&#1094;&#1080;&#1080;\&#1059;&#1088;&#1086;&#1078;&#1072;&#1081;&#1085;&#1072;&#1103;\&#1053;&#1077;&#1080;&#1079;&#1074;&#1077;&#1089;&#1090;&#1085;&#1099;&#1081;%20&#1072;&#1088;&#1090;&#1080;&#1089;&#1090;%20-%2017%20-%20&#1053;&#1077;&#1080;&#1079;&#1074;&#1077;&#1089;&#1085;&#1099;&#1081;%20&#1079;&#1072;&#1075;&#1086;&#1083;&#1086;&#1074;&#1086;&#1082;.mp3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6db70785396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5786" y="3286124"/>
            <a:ext cx="700092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ОСЕНЬ</a:t>
            </a:r>
            <a:endParaRPr lang="ru-RU" sz="150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57884" y="5903893"/>
            <a:ext cx="32861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Автор: Сеняева Наталья Павловна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16868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71462"/>
            <a:ext cx="9144000" cy="69294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28794" y="100010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 осенью промокло,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зато созрела свёкла. 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 сентябрьских садах Много яблок на ветвях. Что к зиме мы собираем? Как его мы называем? (Урожай)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60660330_mp3-1-kopiy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1214422"/>
            <a:ext cx="4786346" cy="4704202"/>
          </a:xfrm>
          <a:prstGeom prst="rect">
            <a:avLst/>
          </a:prstGeom>
        </p:spPr>
      </p:pic>
      <p:pic>
        <p:nvPicPr>
          <p:cNvPr id="2" name="Неизвестный артист - 17 - Неизвесный заголов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929190" y="3500438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2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рожа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1-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8794" y="714356"/>
            <a:ext cx="5334000" cy="56007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vse-pro-kabachk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3048000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329911736_refrnsru_10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-214338"/>
            <a:ext cx="1928794" cy="27604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много гороха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169847" y="4714860"/>
            <a:ext cx="2974153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0a301c25e16e7b4d5f3d0ede55860225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051388"/>
            <a:ext cx="2406348" cy="1806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6d4f66b5-de1f-4d0c-9612-aa538f358f0a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2143116"/>
            <a:ext cx="2071702" cy="1672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lime-on-white-wallpapers_13086_1600x120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42844" y="3643314"/>
            <a:ext cx="2000232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pict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072330" y="2143116"/>
            <a:ext cx="2143125" cy="20716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0.36215 0.50394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6 -0.0375 L -0.4026 0.319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333 -0.04746 L -0.5323 0.16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23 -0.03912 L -0.2507 -0.354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 descr="2012-02-24_190924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214290"/>
            <a:ext cx="2071702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84456635_patate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43636" y="2285993"/>
            <a:ext cx="2047873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abbage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86116" y="285728"/>
            <a:ext cx="1707243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fdbc895309b63d5e5b2a6bd9e834c46f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4282" y="4572008"/>
            <a:ext cx="2381245" cy="1785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1329911736_refrnsru_1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910" y="2428868"/>
            <a:ext cx="1357306" cy="18097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вал 3"/>
          <p:cNvSpPr/>
          <p:nvPr/>
        </p:nvSpPr>
        <p:spPr>
          <a:xfrm>
            <a:off x="142844" y="285728"/>
            <a:ext cx="2428892" cy="178595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85720" y="2428868"/>
            <a:ext cx="2143140" cy="171451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 окон, ни дверей-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Полна горница людей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071802" y="214290"/>
            <a:ext cx="2357454" cy="200026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85720" y="4429132"/>
            <a:ext cx="2214578" cy="192882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143636" y="2500306"/>
            <a:ext cx="2143140" cy="15001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57158" y="4857760"/>
            <a:ext cx="235745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десять одёжек плотно одет,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Часто приходит к нам на обед.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Но лишь за стол ты его позовёшь,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Сам не заметишь,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Как слёзы прольёшь. </a:t>
            </a:r>
          </a:p>
        </p:txBody>
      </p:sp>
      <p:pic>
        <p:nvPicPr>
          <p:cNvPr id="19" name="Рисунок 18" descr="0a301c25e16e7b4d5f3d0ede5586022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071802" y="4286256"/>
            <a:ext cx="2571768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1349266082_svekla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929322" y="4357694"/>
            <a:ext cx="2357454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Овал 10"/>
          <p:cNvSpPr/>
          <p:nvPr/>
        </p:nvSpPr>
        <p:spPr>
          <a:xfrm>
            <a:off x="5929322" y="4429132"/>
            <a:ext cx="2286016" cy="214314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214678" y="4357694"/>
            <a:ext cx="2286016" cy="214314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357554" y="4929198"/>
            <a:ext cx="2071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Красный нос в землю врос,</a:t>
            </a:r>
            <a:b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зелёный хвост</a:t>
            </a:r>
            <a:b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Снаружи остался.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215074" y="2857496"/>
            <a:ext cx="19287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копали из земл</a:t>
            </a: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Жарили, варили?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в золе мы испекли,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Ели да хвалили?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428992" y="785794"/>
            <a:ext cx="19287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за скрип, что за хруст?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что ещё за куст?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же быть без хруста,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я ...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5720" y="642918"/>
            <a:ext cx="21431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Вырастает он в земле,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Убирается к зиме.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Головой на лук похож.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Если только пожуёшь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Даже маленькую дольку —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Будет пахнуть долго-долго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Рисунок 28" descr="много гороха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5857884" y="357166"/>
            <a:ext cx="2357454" cy="17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Овал 29"/>
          <p:cNvSpPr/>
          <p:nvPr/>
        </p:nvSpPr>
        <p:spPr>
          <a:xfrm>
            <a:off x="5929322" y="285728"/>
            <a:ext cx="2286016" cy="185738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072198" y="857232"/>
            <a:ext cx="19288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 красном солнышке подсох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 рвётся из стручков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286512" y="4929198"/>
            <a:ext cx="15716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землю вросло,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Сверху красно,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Посерёдке толсто,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конец тонко.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0" grpId="0" animBg="1"/>
      <p:bldP spid="12" grpId="0" animBg="1"/>
      <p:bldP spid="6146" grpId="0"/>
      <p:bldP spid="11" grpId="0" animBg="1"/>
      <p:bldP spid="8" grpId="0" animBg="1"/>
      <p:bldP spid="6147" grpId="0"/>
      <p:bldP spid="6148" grpId="0"/>
      <p:bldP spid="6149" grpId="0"/>
      <p:bldP spid="26" grpId="0"/>
      <p:bldP spid="30" grpId="0" animBg="1"/>
      <p:bldP spid="615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Неизвестный артист - 17 - Неизвесный заголов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3" name="Рисунок 2" descr="1360660330_mp3-1-kopiy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8825" y="1232174"/>
            <a:ext cx="4406350" cy="43936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0364" y="628652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Сентябрь 2013года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2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87</Words>
  <PresentationFormat>Экран (4:3)</PresentationFormat>
  <Paragraphs>15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HomeNot</dc:creator>
  <cp:lastModifiedBy>HomeNot</cp:lastModifiedBy>
  <cp:revision>48</cp:revision>
  <dcterms:created xsi:type="dcterms:W3CDTF">2013-09-04T14:30:02Z</dcterms:created>
  <dcterms:modified xsi:type="dcterms:W3CDTF">2013-09-28T06:34:17Z</dcterms:modified>
</cp:coreProperties>
</file>