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0CB6A-A1E3-4E3B-8DCE-998A6AA27ABE}" type="datetimeFigureOut">
              <a:rPr lang="ru-RU" smtClean="0"/>
              <a:t>05.09.2013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FCCEE-42B2-41DE-8D4E-AB32A946F2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УРОК  ОКРУЖАЮЩЕГО МИРА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ч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еж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0"/>
            <a:ext cx="8143931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уравей жи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черепаха жи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черепах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572000" cy="6858000"/>
          </a:xfrm>
        </p:spPr>
      </p:pic>
      <p:pic>
        <p:nvPicPr>
          <p:cNvPr id="5" name="Рисунок 4" descr="мураве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000100" y="500042"/>
            <a:ext cx="7072362" cy="5786478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57428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СПАСИБО!</a:t>
            </a:r>
            <a:endParaRPr lang="ru-RU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черепах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0372"/>
            <a:ext cx="4572000" cy="3857628"/>
          </a:xfrm>
          <a:prstGeom prst="rect">
            <a:avLst/>
          </a:prstGeom>
        </p:spPr>
      </p:pic>
      <p:pic>
        <p:nvPicPr>
          <p:cNvPr id="5" name="Рисунок 4" descr="мураве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000372"/>
            <a:ext cx="4572000" cy="38576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УРОК  ОКРУЖАЮЩЕГО МИРА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Pirated Aliance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ОКРУЖАЮЩЕГО МИРА</dc:title>
  <dc:creator>Елена</dc:creator>
  <cp:lastModifiedBy>Елена</cp:lastModifiedBy>
  <cp:revision>2</cp:revision>
  <dcterms:created xsi:type="dcterms:W3CDTF">2013-09-05T10:58:00Z</dcterms:created>
  <dcterms:modified xsi:type="dcterms:W3CDTF">2013-09-05T11:09:34Z</dcterms:modified>
</cp:coreProperties>
</file>