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19"/>
  </p:notes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72" r:id="rId10"/>
    <p:sldId id="267" r:id="rId11"/>
    <p:sldId id="268" r:id="rId12"/>
    <p:sldId id="266" r:id="rId13"/>
    <p:sldId id="262" r:id="rId14"/>
    <p:sldId id="274" r:id="rId15"/>
    <p:sldId id="264" r:id="rId16"/>
    <p:sldId id="271" r:id="rId17"/>
    <p:sldId id="26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CCFFCC"/>
    <a:srgbClr val="CB7F67"/>
    <a:srgbClr val="CCECFF"/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72" autoAdjust="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2E2D8-4B57-422C-BE72-3AC0A001E402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3AEF2C-3C6D-4567-8FB5-20F22F0BE98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AEF2C-3C6D-4567-8FB5-20F22F0BE982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2227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52228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29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0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1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2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3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4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5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6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7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8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9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40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52241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52242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43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44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45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46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47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48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49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50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51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52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53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54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55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56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57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58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59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60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61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62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63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64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65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66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67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68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69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70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71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72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73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74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75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76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77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78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79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80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81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82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83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84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85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86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87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88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89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90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91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92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93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94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95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96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97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98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299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00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01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02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03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04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05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306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07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08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09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10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11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12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13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14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15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16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17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18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19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20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21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22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23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24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25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26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27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28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29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30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31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32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33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34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35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36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37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38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39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40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41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42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43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44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45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46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47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48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49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50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51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52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53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54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55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56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57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58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59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60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61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62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363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364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365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366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367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368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369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370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371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72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2373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374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375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376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sp>
        <p:nvSpPr>
          <p:cNvPr id="52377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378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2379" name="Rectangle 155"/>
          <p:cNvSpPr>
            <a:spLocks noGrp="1" noChangeArrowheads="1"/>
          </p:cNvSpPr>
          <p:nvPr>
            <p:ph type="dt" sz="quarter" idx="2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DA11E3CB-B259-4231-B5C3-F29AA2F8EF2A}" type="datetimeFigureOut">
              <a:rPr lang="ru-RU"/>
              <a:pPr/>
              <a:t>04.04.2013</a:t>
            </a:fld>
            <a:endParaRPr lang="ru-RU" dirty="0"/>
          </a:p>
        </p:txBody>
      </p:sp>
      <p:sp>
        <p:nvSpPr>
          <p:cNvPr id="52380" name="Rectangle 15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52381" name="Rectangle 15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2D709CF8-CEC5-4CAD-8630-2C39B7FFE0D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93CD70-6979-48A1-A1AF-B7F721640951}" type="datetimeFigureOut">
              <a:rPr lang="ru-RU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5A521-B43F-463C-8414-46EE1DA2E0F7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77244D-A286-42DD-95F5-F4E0B23B8D58}" type="datetimeFigureOut">
              <a:rPr lang="ru-RU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3F90C-CA0B-450C-BBAE-86C7105D12B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E8CDA1-9CDB-4F06-8EBA-00618A9316DD}" type="datetimeFigureOut">
              <a:rPr lang="ru-RU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69AD3E-A467-4810-97AB-56927F3BFB4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A8BD87-EFC0-4094-9B86-1481F8A129BF}" type="datetimeFigureOut">
              <a:rPr lang="ru-RU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1831C-ECB3-477B-8223-F6946C885340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C4B554-7287-46CE-96CB-066035B96167}" type="datetimeFigureOut">
              <a:rPr lang="ru-RU"/>
              <a:pPr/>
              <a:t>04.04.2013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7E773B-7149-47F5-959D-299789351F5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C3AB9D-076C-4E50-88DE-B0740D7B76C5}" type="datetimeFigureOut">
              <a:rPr lang="ru-RU"/>
              <a:pPr/>
              <a:t>04.04.2013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19DB2-427F-485A-A6A6-E391580FE33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E88A13-1051-4B9B-AD89-32DA0B55B564}" type="datetimeFigureOut">
              <a:rPr lang="ru-RU"/>
              <a:pPr/>
              <a:t>04.04.2013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986122-17A5-460F-A82A-3ECA7CF459AA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1BBE98-E21C-4922-BD8F-0F719808BEFD}" type="datetimeFigureOut">
              <a:rPr lang="ru-RU"/>
              <a:pPr/>
              <a:t>04.04.2013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FA27A-0ED4-4C04-AB7D-AE8A1197AAC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54BB50-66C3-4D9A-A285-13DB5799BC5C}" type="datetimeFigureOut">
              <a:rPr lang="ru-RU"/>
              <a:pPr/>
              <a:t>04.04.2013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B1BB8-A00E-4821-81F3-DAFDD8287E9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B21BF1-70D8-4895-8B11-E4A659EFF193}" type="datetimeFigureOut">
              <a:rPr lang="ru-RU"/>
              <a:pPr/>
              <a:t>04.04.2013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050C5-E253-449E-A849-DD03DF3FC9B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1203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51204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205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206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207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208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209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210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211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212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213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214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215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216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51217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51218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19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20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21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22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23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24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25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26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27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28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29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30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31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32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33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34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35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36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37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38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39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40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41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42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43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44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45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46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47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48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49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50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51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52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53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54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55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56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57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58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59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60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61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62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63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64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65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66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67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68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69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70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71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72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73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74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75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76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77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78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79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80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81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282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83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84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85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86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87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88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89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90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91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92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93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94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95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96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97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98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299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00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01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02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03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04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05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06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07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08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09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10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11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12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13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14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15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16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17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18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19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20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21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22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23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24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25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26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27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28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29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30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31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32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33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34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35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36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37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38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339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340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341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342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343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344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345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346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347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48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51349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350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351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352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sp>
        <p:nvSpPr>
          <p:cNvPr id="51353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354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fld id="{F5AF9837-D0E4-48BB-918C-0CD78362A836}" type="datetimeFigureOut">
              <a:rPr lang="ru-RU"/>
              <a:pPr/>
              <a:t>04.04.2013</a:t>
            </a:fld>
            <a:endParaRPr lang="ru-RU" dirty="0"/>
          </a:p>
        </p:txBody>
      </p:sp>
      <p:sp>
        <p:nvSpPr>
          <p:cNvPr id="51355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ru-RU" dirty="0"/>
          </a:p>
        </p:txBody>
      </p:sp>
      <p:sp>
        <p:nvSpPr>
          <p:cNvPr id="51356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AFB0E514-BAE3-4D45-84CF-A539C109FFE9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51357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571481"/>
            <a:ext cx="7772400" cy="2643205"/>
          </a:xfrm>
        </p:spPr>
        <p:txBody>
          <a:bodyPr/>
          <a:lstStyle/>
          <a:p>
            <a:r>
              <a:rPr lang="ru-RU" sz="4000" dirty="0" smtClean="0">
                <a:blipFill>
                  <a:blip r:embed="rId2"/>
                  <a:tile tx="0" ty="0" sx="100000" sy="100000" flip="none" algn="tl"/>
                </a:blipFill>
              </a:rPr>
              <a:t>Работа по сохранению популяции зубров в заповеднике «Брянский лес»</a:t>
            </a:r>
            <a:endParaRPr lang="ru-RU" sz="4000" dirty="0">
              <a:blipFill>
                <a:blip r:embed="rId2"/>
                <a:tile tx="0" ty="0" sx="100000" sy="100000" flip="none" algn="tl"/>
              </a:blip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4000496" y="3886200"/>
            <a:ext cx="4714908" cy="1752600"/>
          </a:xfrm>
        </p:spPr>
        <p:txBody>
          <a:bodyPr/>
          <a:lstStyle/>
          <a:p>
            <a:r>
              <a:rPr lang="ru-RU" sz="2400" dirty="0" smtClean="0">
                <a:blipFill>
                  <a:blip r:embed="rId2"/>
                  <a:tile tx="0" ty="0" sx="100000" sy="100000" flip="none" algn="tl"/>
                </a:blipFill>
              </a:rPr>
              <a:t>Выполнила : </a:t>
            </a:r>
            <a:r>
              <a:rPr lang="ru-RU" sz="2400" dirty="0" smtClean="0">
                <a:blipFill>
                  <a:blip r:embed="rId2"/>
                  <a:tile tx="0" ty="0" sx="100000" sy="100000" flip="none" algn="tl"/>
                </a:blipFill>
              </a:rPr>
              <a:t>Острикова</a:t>
            </a:r>
            <a:r>
              <a:rPr lang="ru-RU" sz="2400" dirty="0" smtClean="0">
                <a:blipFill>
                  <a:blip r:embed="rId2"/>
                  <a:tile tx="0" ty="0" sx="100000" sy="100000" flip="none" algn="tl"/>
                </a:blipFill>
              </a:rPr>
              <a:t> Любовь</a:t>
            </a:r>
          </a:p>
          <a:p>
            <a:r>
              <a:rPr lang="ru-RU" sz="2400" dirty="0" smtClean="0">
                <a:blipFill>
                  <a:blip r:embed="rId2"/>
                  <a:tile tx="0" ty="0" sx="100000" sy="100000" flip="none" algn="tl"/>
                </a:blipFill>
              </a:rPr>
              <a:t>ГБОУ СПО «</a:t>
            </a:r>
            <a:r>
              <a:rPr lang="ru-RU" sz="2400" dirty="0" smtClean="0">
                <a:blipFill>
                  <a:blip r:embed="rId2"/>
                  <a:tile tx="0" ty="0" sx="100000" sy="100000" flip="none" algn="tl"/>
                </a:blipFill>
              </a:rPr>
              <a:t>Трубчевский</a:t>
            </a:r>
            <a:r>
              <a:rPr lang="ru-RU" sz="2400" dirty="0" smtClean="0">
                <a:blipFill>
                  <a:blip r:embed="rId2"/>
                  <a:tile tx="0" ty="0" sx="100000" sy="100000" flip="none" algn="tl"/>
                </a:blipFill>
              </a:rPr>
              <a:t> автомеханический техникум»</a:t>
            </a:r>
            <a:endParaRPr lang="ru-RU" sz="2400" dirty="0">
              <a:blipFill>
                <a:blip r:embed="rId2"/>
                <a:tile tx="0" ty="0" sx="100000" sy="100000" flip="none" algn="tl"/>
              </a:blip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  <a:ln/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Мускари</a:t>
            </a:r>
          </a:p>
        </p:txBody>
      </p:sp>
      <p:pic>
        <p:nvPicPr>
          <p:cNvPr id="20482" name="Содержимое 3" descr="Мускари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79538" y="1600200"/>
            <a:ext cx="6384925" cy="4498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  <a:ln/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Мурыся</a:t>
            </a:r>
          </a:p>
        </p:txBody>
      </p:sp>
      <p:pic>
        <p:nvPicPr>
          <p:cNvPr id="22530" name="Содержимое 3" descr="Марыся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54100" y="1600200"/>
            <a:ext cx="7035800" cy="4498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  <a:ln/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Метрошка и Мелиана</a:t>
            </a:r>
          </a:p>
        </p:txBody>
      </p:sp>
      <p:pic>
        <p:nvPicPr>
          <p:cNvPr id="23554" name="Содержимое 3" descr="zubr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31938" y="1855788"/>
            <a:ext cx="6153150" cy="3889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85728"/>
            <a:ext cx="8229600" cy="1285884"/>
          </a:xfrm>
          <a:noFill/>
          <a:ln/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kern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31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16 ноября 2012 года Метрошка родила. Самцу дали имя </a:t>
            </a:r>
            <a:r>
              <a:rPr lang="ru-RU" sz="3100" b="1" kern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Метоп</a:t>
            </a:r>
            <a:r>
              <a:rPr lang="ru-RU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/>
            </a:r>
            <a:br>
              <a:rPr lang="ru-RU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</a:br>
            <a:endParaRPr lang="ru-RU" sz="2700" b="1" kern="12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4578" name="Содержимое 3" descr="Метоп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2976" y="1857364"/>
            <a:ext cx="6523038" cy="4048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blipFill>
                  <a:blip r:embed="rId2"/>
                  <a:tile tx="0" ty="0" sx="100000" sy="100000" flip="none" algn="tl"/>
                </a:blipFill>
              </a:rPr>
              <a:t>Зубры кормятся</a:t>
            </a:r>
            <a:endParaRPr lang="ru-RU" sz="2800" dirty="0">
              <a:blipFill>
                <a:blip r:embed="rId2"/>
                <a:tile tx="0" ty="0" sx="100000" sy="100000" flip="none" algn="tl"/>
              </a:blipFill>
            </a:endParaRPr>
          </a:p>
        </p:txBody>
      </p:sp>
      <p:pic>
        <p:nvPicPr>
          <p:cNvPr id="4" name="Содержимое 3" descr="зубры кормятся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00167" y="2000241"/>
            <a:ext cx="6000791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285728"/>
            <a:ext cx="8229600" cy="1143000"/>
          </a:xfrm>
          <a:noFill/>
          <a:ln/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Одного зубра лишился заповедник «Брянский лес» - 16 сентября 2012 года  его обнаружили убитым местные грибники</a:t>
            </a:r>
          </a:p>
        </p:txBody>
      </p:sp>
      <p:pic>
        <p:nvPicPr>
          <p:cNvPr id="25602" name="Содержимое 3" descr="убитый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38275" y="1600200"/>
            <a:ext cx="6267450" cy="4498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4725998"/>
          </a:xfrm>
          <a:noFill/>
          <a:ln/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От всех людей, живущих на Земле, хочется здесь выразить большую признательность всем учёным- борцам за спасение зубров и многих других прекрасных животных, редких и </a:t>
            </a:r>
            <a:r>
              <a:rPr lang="ru-RU" sz="3200" b="1" kern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исчезающих</a:t>
            </a:r>
            <a:endParaRPr lang="ru-RU" sz="3200" b="1" kern="12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blipFill>
                <a:blip r:embed="rId2"/>
                <a:tile tx="0" ty="0" sx="100000" sy="100000" flip="none" algn="tl"/>
              </a:blip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1571612"/>
            <a:ext cx="8229600" cy="2214578"/>
          </a:xfrm>
          <a:noFill/>
          <a:ln/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Спасибо!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15925" y="142852"/>
            <a:ext cx="8229600" cy="1214446"/>
          </a:xfrm>
          <a:noFill/>
          <a:ln/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Заповедник «Брянский лес»</a:t>
            </a:r>
          </a:p>
        </p:txBody>
      </p:sp>
      <p:pic>
        <p:nvPicPr>
          <p:cNvPr id="13314" name="Содержимое 6" descr="information_items_233.jpg"/>
          <p:cNvPicPr>
            <a:picLocks noGrp="1" noChangeAspect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439863" y="1600200"/>
            <a:ext cx="6264275" cy="4498975"/>
          </a:xfr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  <a:ln/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Зубр – редкий вид фауны, некогда обитавший и на территории Брянской области</a:t>
            </a:r>
          </a:p>
        </p:txBody>
      </p:sp>
      <p:pic>
        <p:nvPicPr>
          <p:cNvPr id="14338" name="Содержимое 4" descr="зубр.jpe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28750" y="1928813"/>
            <a:ext cx="6072188" cy="4286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368412"/>
          </a:xfrm>
          <a:noFill/>
          <a:ln/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 С 12 по 26 октября 2011 года в заповедник «Брянский лес» из питомников Окского и Приокско-Террасного заповедников были завезены десять зубров</a:t>
            </a:r>
          </a:p>
        </p:txBody>
      </p:sp>
      <p:pic>
        <p:nvPicPr>
          <p:cNvPr id="15362" name="Содержимое 3" descr="Зубры 2011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08113" y="1906588"/>
            <a:ext cx="6327775" cy="3889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  <a:ln/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kern="1200" dirty="0">
                <a:blipFill>
                  <a:blip r:embed="rId2"/>
                  <a:tile tx="0" ty="0" sx="100000" sy="100000" flip="none" algn="tl"/>
                </a:blip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ru-RU" sz="27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Животные выпущены в районе кордона «Пролетарский» (Трубчевский район), где для них подготовлен вольер</a:t>
            </a:r>
            <a:r>
              <a:rPr lang="ru-RU" sz="2700" kern="1200" dirty="0">
                <a:solidFill>
                  <a:srgbClr val="0070C0"/>
                </a:solidFill>
                <a:effectLst/>
                <a:latin typeface="+mj-lt"/>
                <a:ea typeface="+mj-ea"/>
                <a:cs typeface="+mj-cs"/>
              </a:rPr>
              <a:t>	</a:t>
            </a:r>
          </a:p>
        </p:txBody>
      </p:sp>
      <p:pic>
        <p:nvPicPr>
          <p:cNvPr id="16386" name="Содержимое 3" descr="зубры 2011 2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08113" y="1717675"/>
            <a:ext cx="6327775" cy="42624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357314"/>
          </a:xfrm>
          <a:noFill/>
          <a:ln/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10 ноября 2011 года у зубрицы Фейши родился телёнок, которого назвали Мефодий</a:t>
            </a:r>
            <a:endParaRPr lang="ru-RU" b="1" kern="12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blipFill>
                <a:blip r:embed="rId2"/>
                <a:tile tx="0" ty="0" sx="100000" sy="100000" flip="none" algn="tl"/>
              </a:blip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7410" name="Содержимое 3" descr="Мефодий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714625" y="1600200"/>
            <a:ext cx="3929063" cy="47577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  <a:ln/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Фея</a:t>
            </a:r>
          </a:p>
        </p:txBody>
      </p:sp>
      <p:pic>
        <p:nvPicPr>
          <p:cNvPr id="18434" name="Содержимое 3" descr="Фея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98525" y="1600200"/>
            <a:ext cx="7346950" cy="4498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142852"/>
            <a:ext cx="8229600" cy="1428760"/>
          </a:xfrm>
          <a:noFill/>
          <a:ln/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23 января 2012 года  на двух самок зубров - Музавру и Фейшу были закреплены спутниковые ошейники для последующею слежения за перемещением </a:t>
            </a:r>
            <a:r>
              <a:rPr lang="ru-RU" sz="2400" b="1" kern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стада </a:t>
            </a:r>
            <a:endParaRPr lang="ru-RU" sz="2400" b="1" kern="12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blipFill>
                <a:blip r:embed="rId2"/>
                <a:tile tx="0" ty="0" sx="100000" sy="100000" flip="none" algn="tl"/>
              </a:blip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9458" name="Содержимое 13" descr="zubr300101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74788" y="1728788"/>
            <a:ext cx="6194425" cy="4241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  <a:ln/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26 июля привезли троих: самку по кличке Мускари и двух самцов – Мубтяша и Мубилея</a:t>
            </a:r>
          </a:p>
        </p:txBody>
      </p:sp>
      <p:pic>
        <p:nvPicPr>
          <p:cNvPr id="21506" name="Содержимое 3" descr="568413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14500" y="1785938"/>
            <a:ext cx="5715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ица">
  <a:themeElements>
    <a:clrScheme name="Граница 1">
      <a:dk1>
        <a:srgbClr val="00007A"/>
      </a:dk1>
      <a:lt1>
        <a:srgbClr val="FFFFFF"/>
      </a:lt1>
      <a:dk2>
        <a:srgbClr val="000066"/>
      </a:dk2>
      <a:lt2>
        <a:srgbClr val="CCECFF"/>
      </a:lt2>
      <a:accent1>
        <a:srgbClr val="6F64C2"/>
      </a:accent1>
      <a:accent2>
        <a:srgbClr val="0089BA"/>
      </a:accent2>
      <a:accent3>
        <a:srgbClr val="AAAAB8"/>
      </a:accent3>
      <a:accent4>
        <a:srgbClr val="DADADA"/>
      </a:accent4>
      <a:accent5>
        <a:srgbClr val="BBB8DD"/>
      </a:accent5>
      <a:accent6>
        <a:srgbClr val="007CA8"/>
      </a:accent6>
      <a:hlink>
        <a:srgbClr val="66CCFF"/>
      </a:hlink>
      <a:folHlink>
        <a:srgbClr val="00CC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307</TotalTime>
  <Words>202</Words>
  <Application>Microsoft Office PowerPoint</Application>
  <PresentationFormat>Экран (4:3)</PresentationFormat>
  <Paragraphs>20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Граница</vt:lpstr>
      <vt:lpstr>Работа по сохранению популяции зубров в заповеднике «Брянский лес»</vt:lpstr>
      <vt:lpstr>Заповедник «Брянский лес»</vt:lpstr>
      <vt:lpstr>Зубр – редкий вид фауны, некогда обитавший и на территории Брянской области</vt:lpstr>
      <vt:lpstr> С 12 по 26 октября 2011 года в заповедник «Брянский лес» из питомников Окского и Приокско-Террасного заповедников были завезены десять зубров</vt:lpstr>
      <vt:lpstr> Животные выпущены в районе кордона «Пролетарский» (Трубчевский район), где для них подготовлен вольер </vt:lpstr>
      <vt:lpstr>10 ноября 2011 года у зубрицы Фейши родился телёнок, которого назвали Мефодий</vt:lpstr>
      <vt:lpstr>Фея</vt:lpstr>
      <vt:lpstr>23 января 2012 года  на двух самок зубров - Музавру и Фейшу были закреплены спутниковые ошейники для последующею слежения за перемещением стада </vt:lpstr>
      <vt:lpstr>26 июля привезли троих: самку по кличке Мускари и двух самцов – Мубтяша и Мубилея</vt:lpstr>
      <vt:lpstr>Мускари</vt:lpstr>
      <vt:lpstr>Мурыся</vt:lpstr>
      <vt:lpstr>Метрошка и Мелиана</vt:lpstr>
      <vt:lpstr> 16 ноября 2012 года Метрошка родила. Самцу дали имя Метоп </vt:lpstr>
      <vt:lpstr>Зубры кормятся</vt:lpstr>
      <vt:lpstr>Одного зубра лишился заповедник «Брянский лес» - 16 сентября 2012 года  его обнаружили убитым местные грибники</vt:lpstr>
      <vt:lpstr>От всех людей, живущих на Земле, хочется здесь выразить большую признательность всем учёным- борцам за спасение зубров и многих других прекрасных животных, редких и исчезающих</vt:lpstr>
      <vt:lpstr>Спасибо!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Заповедник «Брянский лес»</dc:title>
  <dc:creator>Олег</dc:creator>
  <cp:lastModifiedBy>Олег</cp:lastModifiedBy>
  <cp:revision>38</cp:revision>
  <dcterms:created xsi:type="dcterms:W3CDTF">2013-03-31T11:24:49Z</dcterms:created>
  <dcterms:modified xsi:type="dcterms:W3CDTF">2013-04-04T18:07:37Z</dcterms:modified>
</cp:coreProperties>
</file>