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%D0%9E%D0%B4%D0%BD%D0%BE%D0%BB%D0%B5%D1%82%D0%BD%D0%B8%D0%B5_%D1%80%D0%B0%D1%81%D1%82%D0%B5%D0%BD%D0%B8%D1%8F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ru.wikipedia.org/wiki/%D0%A0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ru.wikipedia.org/wiki/%D0%97%D0%BB%D0%B0%D0%BA%D0%B8" TargetMode="External"/><Relationship Id="rId4" Type="http://schemas.openxmlformats.org/officeDocument/2006/relationships/hyperlink" Target="http://ru.wikipedia.org/wiki/%D0%A2%D1%80%D0%B0%D0%B2%D0%B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7%D0%B0%D0%B2%D1%8F%D0%B7%D1%8C" TargetMode="External"/><Relationship Id="rId13" Type="http://schemas.openxmlformats.org/officeDocument/2006/relationships/image" Target="../media/image6.jpeg"/><Relationship Id="rId3" Type="http://schemas.openxmlformats.org/officeDocument/2006/relationships/hyperlink" Target="http://ru.wikipedia.org/wiki/%D0%A1%D0%BE%D1%86%D0%B2%D0%B5%D1%82%D0%B8%D0%B5" TargetMode="External"/><Relationship Id="rId7" Type="http://schemas.openxmlformats.org/officeDocument/2006/relationships/hyperlink" Target="http://ru.wikipedia.org/wiki/%D0%96%D0%B8%D0%BB%D0%BA%D0%B0" TargetMode="External"/><Relationship Id="rId12" Type="http://schemas.openxmlformats.org/officeDocument/2006/relationships/hyperlink" Target="http://ru.wikipedia.org/wiki/%D0%96%D0%B5%D0%BB%D0%BE%D0%B1" TargetMode="External"/><Relationship Id="rId2" Type="http://schemas.openxmlformats.org/officeDocument/2006/relationships/hyperlink" Target="http://ru.wikipedia.org/wiki/%D0%9B%D0%B8%D1%81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6%D0%B2%D0%B5%D1%82%D0%BE%D0%BA" TargetMode="External"/><Relationship Id="rId11" Type="http://schemas.openxmlformats.org/officeDocument/2006/relationships/hyperlink" Target="http://ru.wikipedia.org/wiki/%D0%97%D0%B5%D1%80%D0%BD%D0%BE%D0%B2%D0%BA%D0%B0" TargetMode="External"/><Relationship Id="rId5" Type="http://schemas.openxmlformats.org/officeDocument/2006/relationships/hyperlink" Target="http://ru.wikipedia.org/wiki/%D0%9A%D0%BE%D0%BB%D0%BE%D1%81%D0%BE%D0%BA" TargetMode="External"/><Relationship Id="rId10" Type="http://schemas.openxmlformats.org/officeDocument/2006/relationships/hyperlink" Target="http://ru.wikipedia.org/wiki/%D0%9F%D0%BB%D0%BE%D0%B4" TargetMode="External"/><Relationship Id="rId4" Type="http://schemas.openxmlformats.org/officeDocument/2006/relationships/hyperlink" Target="http://ru.wikipedia.org/wiki/%D0%9C%D0%B5%D1%82%D1%91%D0%BB%D0%BA%D0%B0" TargetMode="External"/><Relationship Id="rId9" Type="http://schemas.openxmlformats.org/officeDocument/2006/relationships/hyperlink" Target="http://ru.wikipedia.org/wiki/%D0%A0%D1%8B%D0%BB%D1%8C%D1%86%D0%B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9E%D0%B2%D1%91%D1%81_%D0%BF%D0%BE%D1%81%D0%B5%D0%B2%D0%BD%D0%BE%D0%B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E%D1%81%D0%BB%D0%B8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ru.wikipedia.org/wiki/%D0%A2%D0%BE%D0%BB%D0%BE%D0%BA%D0%BD%D0%B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ru.wikipedia.org/wiki/%D0%9E%D0%B2%D1%81%D1%8E%D0%B3" TargetMode="External"/><Relationship Id="rId4" Type="http://schemas.openxmlformats.org/officeDocument/2006/relationships/hyperlink" Target="http://ru.wikipedia.org/wiki/%D0%9D%D0%B0%D1%80%D0%BE%D0%B4%D0%BD%D0%B0%D1%8F_%D0%BC%D0%B5%D0%B4%D0%B8%D1%86%D0%B8%D0%BD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ОВЁС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3048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Филатова Алина 4 «В» класса</a:t>
            </a:r>
            <a:endParaRPr lang="ru-RU" dirty="0"/>
          </a:p>
        </p:txBody>
      </p:sp>
      <p:pic>
        <p:nvPicPr>
          <p:cNvPr id="5" name="Рисунок 4" descr="oves-posevnoj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374753"/>
            <a:ext cx="6781800" cy="348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52401"/>
            <a:ext cx="891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Овёс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Род"/>
              </a:rPr>
              <a:t>род</a:t>
            </a:r>
            <a:r>
              <a:rPr lang="ru-RU" dirty="0" smtClean="0"/>
              <a:t> </a:t>
            </a:r>
            <a:r>
              <a:rPr lang="ru-RU" dirty="0" smtClean="0">
                <a:hlinkClick r:id="rId3" tooltip="Однолетние растения"/>
              </a:rPr>
              <a:t>однолетних</a:t>
            </a:r>
            <a:r>
              <a:rPr lang="ru-RU" dirty="0" smtClean="0"/>
              <a:t> </a:t>
            </a:r>
            <a:r>
              <a:rPr lang="ru-RU" dirty="0" smtClean="0">
                <a:hlinkClick r:id="rId4" tooltip="Трава"/>
              </a:rPr>
              <a:t>травянистых</a:t>
            </a:r>
            <a:r>
              <a:rPr lang="ru-RU" dirty="0" smtClean="0"/>
              <a:t> растений из семейства </a:t>
            </a:r>
            <a:r>
              <a:rPr lang="ru-RU" dirty="0" smtClean="0">
                <a:hlinkClick r:id="rId5" tooltip="Злаки"/>
              </a:rPr>
              <a:t>злаки, или мятликовые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tradeboardZvSltD_im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38600" y="990600"/>
            <a:ext cx="4962648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auza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" y="990600"/>
            <a:ext cx="3657600" cy="5525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90800" y="3505200"/>
            <a:ext cx="38862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8600" y="152400"/>
            <a:ext cx="3505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Ботаническое описание.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Однолетние травянистые растения.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Лист"/>
              </a:rPr>
              <a:t>Листья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почкосложении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свёрнутые.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Соцветие"/>
              </a:rPr>
              <a:t>Соцветие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Метёлка"/>
              </a:rPr>
              <a:t>метёлка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состоящая из крупных, более-менее повисающих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Колосок"/>
              </a:rPr>
              <a:t>колосков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двумя-тремя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Цветок"/>
              </a:rPr>
              <a:t>цветками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сжатых с боков; колосковые чешуи крупные, на спинке закруглённые, без киля, с 7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 tooltip="Жилка"/>
              </a:rPr>
              <a:t>жилками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по краю плёнчатые. Нижняя цветочная чешуя на верхушке более или менее надрезана, двузубчатая или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двуостная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 спинке с крепкой остью, реже без ости.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Завязь"/>
              </a:rPr>
              <a:t>Завязь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верхушке волосатая; перистые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 tooltip="Рыльце"/>
              </a:rPr>
              <a:t>рыльца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выступают из основания или из середины колосков.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 tooltip="Плод"/>
              </a:rPr>
              <a:t>Плод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 tooltip="Зерновка"/>
              </a:rPr>
              <a:t>зерновка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плотно обвёрнут кожистой цветочной чешуёй и снабжён, по большей части, продольным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2" tooltip="Желоб"/>
              </a:rPr>
              <a:t>желобком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Illustration_Avena_sativa0 (1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419600" y="228600"/>
            <a:ext cx="3803148" cy="624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2400" y="137012"/>
            <a:ext cx="8915400" cy="140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Классификация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роду относятся до 40 видов, распространённых преимущественно в умеренных странах Старого Света, в Северной и Южной Америке видов очень мало.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Самый важный вид овса с хозяйственной точки зрения —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Calibri" pitchFamily="34" charset="0"/>
                <a:hlinkClick r:id="rId2" tooltip="Овёс посевной"/>
              </a:rPr>
              <a:t>Овёс посевной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Calibri" pitchFamily="34" charset="0"/>
              </a:rPr>
              <a:t>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или овёс кормовой, или овёс обыкновенный.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3" name="Рисунок 2" descr="ow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2438400"/>
            <a:ext cx="2656012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75030055_4339094_Ove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1524000"/>
            <a:ext cx="4667742" cy="310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ost-6330-1318102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38100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31922"/>
            <a:ext cx="8686800" cy="293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Применение и значение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Зерно овса обыкновенного используют для выработки крупы, муки,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Толокно"/>
              </a:rPr>
              <a:t>толокна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овсяного кофе. Овсяная крупа среди других видов круп занимает одно из первых мест по питательности. Овсяную муку применяют в кондитерском производстве, для выпечки блинов и т. д. Расплющенные зёрна овса — основной компонент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Мюсли"/>
              </a:rPr>
              <a:t>мюсли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Зерно овса используют как сырьё для выработки комбикормов и как концентрированный корм для животных. Возделывают овёс на зелёный корм, как в чистом виде, так и в смеси с бобовыми культурами, чаще с викой, горохом и чиной. Овсяную солому используют как грубый корм и как сырьё для комбикормовой промышленности.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Овёс обыкновенный применяется в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Народная медицина"/>
              </a:rPr>
              <a:t>народной медицине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также в гомеопатии. Фармацевтическая промышленность выпускает спиртовую настойку овса, являющуюся эффективным успокаивающим средством.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Другие виды овса являются сорными растениями, среди них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Calibri" pitchFamily="34" charset="0"/>
                <a:hlinkClick r:id="rId5" tooltip="Овсюг"/>
              </a:rPr>
              <a:t>Овсюг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  — злостный сорняк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3" name="Рисунок 2" descr="432732_69721-700x5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2867357"/>
            <a:ext cx="5943600" cy="3990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o010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2895600"/>
            <a:ext cx="28956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predpriyatie-ooo-yug-agro-trejd-na-postoyanno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33400"/>
            <a:ext cx="8703067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05c3e7adbcccb3b34be592fcdf3d7b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762000"/>
            <a:ext cx="7983612" cy="510540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9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</TotalTime>
  <Words>64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ОВЁС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ОВЁС</dc:title>
  <cp:lastModifiedBy>Валера</cp:lastModifiedBy>
  <cp:revision>9</cp:revision>
  <dcterms:modified xsi:type="dcterms:W3CDTF">2013-04-02T19:42:40Z</dcterms:modified>
</cp:coreProperties>
</file>