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>
      <p:cViewPr varScale="1">
        <p:scale>
          <a:sx n="38" d="100"/>
          <a:sy n="3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5D22AD-E9E7-47B7-802E-868C13062608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3F2541-7661-421F-8A25-4E88231A6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D%D0%B3%D0%BB%D1%8B" TargetMode="External"/><Relationship Id="rId2" Type="http://schemas.openxmlformats.org/officeDocument/2006/relationships/hyperlink" Target="http://ru.wikipedia.org/wiki/%D0%93%D1%80%D0%B0%D1%84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5%D0%B2%D1%80%D0%BE%D0%BF%D0%B5%D0%B9%D1%81%D0%BA%D0%B8%D0%B9_%D1%81%D0%BE%D1%8E%D0%B7" TargetMode="External"/><Relationship Id="rId5" Type="http://schemas.openxmlformats.org/officeDocument/2006/relationships/hyperlink" Target="http://ru.wikipedia.org/wiki/%D0%92%D0%B5%D0%BB%D0%B8%D0%BA%D0%BE%D0%B1%D1%80%D0%B8%D1%82%D0%B0%D0%BD%D0%B8%D1%8F" TargetMode="External"/><Relationship Id="rId4" Type="http://schemas.openxmlformats.org/officeDocument/2006/relationships/hyperlink" Target="http://ru.wikipedia.org/wiki/%D0%9B%D0%BE%D0%BD%D0%B4%D0%BE%D0%B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C%D0%B0%D0%BD%D1%86%D1%8B" TargetMode="External"/><Relationship Id="rId2" Type="http://schemas.openxmlformats.org/officeDocument/2006/relationships/hyperlink" Target="http://ru.wikipedia.org/wiki/%D0%90%D0%BD%D0%B3%D0%BB%D1%8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8%D1%81_(%D1%80%D0%B5%D0%BA%D0%B0,_%D0%90%D0%BD%D0%B3%D0%BB%D0%B8%D1%8F)" TargetMode="External"/><Relationship Id="rId2" Type="http://schemas.openxmlformats.org/officeDocument/2006/relationships/hyperlink" Target="http://ru.wikipedia.org/wiki/%D0%A5%D0%BE%D0%BB%D0%B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D%D0%BA%D1%81_(%D1%80%D0%B5%D0%BA%D0%B0)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39200" cy="1196752"/>
          </a:xfrm>
        </p:spPr>
        <p:txBody>
          <a:bodyPr/>
          <a:lstStyle/>
          <a:p>
            <a:r>
              <a:rPr lang="ru-RU" dirty="0" smtClean="0"/>
              <a:t>			Англия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12068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8471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Англия стала объединением некогда враждующих </a:t>
            </a:r>
            <a:r>
              <a:rPr lang="ru-RU" dirty="0">
                <a:hlinkClick r:id="rId2" tooltip="Графство"/>
              </a:rPr>
              <a:t>графств</a:t>
            </a:r>
            <a:r>
              <a:rPr lang="ru-RU" dirty="0"/>
              <a:t> в 927 году и берёт своё название от </a:t>
            </a:r>
            <a:r>
              <a:rPr lang="ru-RU" dirty="0">
                <a:hlinkClick r:id="rId3" tooltip="Англы"/>
              </a:rPr>
              <a:t>англов</a:t>
            </a:r>
            <a:r>
              <a:rPr lang="ru-RU" dirty="0"/>
              <a:t>, одного из германских племён, которые обосновались там в 5-м и 6-м столетиях. Столица Англии — </a:t>
            </a:r>
            <a:r>
              <a:rPr lang="ru-RU" dirty="0">
                <a:hlinkClick r:id="rId4" tooltip="Лондон"/>
              </a:rPr>
              <a:t>Лондон</a:t>
            </a:r>
            <a:r>
              <a:rPr lang="ru-RU" dirty="0"/>
              <a:t>, самый большой город в </a:t>
            </a:r>
            <a:r>
              <a:rPr lang="ru-RU" dirty="0">
                <a:hlinkClick r:id="rId5" tooltip="Великобритания"/>
              </a:rPr>
              <a:t>Великобритании</a:t>
            </a:r>
            <a:r>
              <a:rPr lang="ru-RU" dirty="0"/>
              <a:t> и </a:t>
            </a:r>
            <a:r>
              <a:rPr lang="ru-RU" dirty="0">
                <a:hlinkClick r:id="rId6" tooltip="Европейский союз"/>
              </a:rPr>
              <a:t>Европейском союзе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99967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Англию называют Англией в честь </a:t>
            </a:r>
            <a:r>
              <a:rPr lang="ru-RU" dirty="0">
                <a:hlinkClick r:id="rId2" tooltip="Англы"/>
              </a:rPr>
              <a:t>англов</a:t>
            </a:r>
            <a:r>
              <a:rPr lang="ru-RU" dirty="0"/>
              <a:t>, самого многочисленного </a:t>
            </a:r>
            <a:r>
              <a:rPr lang="ru-RU" dirty="0">
                <a:hlinkClick r:id="rId3" tooltip="Германцы"/>
              </a:rPr>
              <a:t>германского</a:t>
            </a:r>
            <a:r>
              <a:rPr lang="ru-RU" dirty="0"/>
              <a:t> племени, обосновавшегося в Англии в V и VI веках н. э</a:t>
            </a:r>
            <a:r>
              <a:rPr lang="ru-RU" dirty="0" smtClean="0"/>
              <a:t>.. </a:t>
            </a:r>
            <a:r>
              <a:rPr lang="ru-RU" dirty="0"/>
              <a:t>Дальнейшие толкования этого названия сомнительны и недостоверны.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681208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5"/>
            <a:ext cx="7632848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871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125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Англии состоит в основном из покатых </a:t>
            </a:r>
            <a:r>
              <a:rPr lang="ru-RU" dirty="0">
                <a:hlinkClick r:id="rId2" tooltip="Холм"/>
              </a:rPr>
              <a:t>холмов</a:t>
            </a:r>
            <a:r>
              <a:rPr lang="ru-RU" dirty="0"/>
              <a:t>, к северу местность становится более гористой. Горная и равнинная местность условно разделяются по линии, проходящей между устьем </a:t>
            </a:r>
            <a:r>
              <a:rPr lang="ru-RU" dirty="0">
                <a:hlinkClick r:id="rId3" tooltip="Тис (река, Англия)"/>
              </a:rPr>
              <a:t>реки Тис</a:t>
            </a:r>
            <a:r>
              <a:rPr lang="ru-RU" dirty="0"/>
              <a:t> (</a:t>
            </a:r>
            <a:r>
              <a:rPr lang="ru-RU" dirty="0" err="1"/>
              <a:t>Тиссайд</a:t>
            </a:r>
            <a:r>
              <a:rPr lang="ru-RU" dirty="0"/>
              <a:t>) на северо-востоке и устьем </a:t>
            </a:r>
            <a:r>
              <a:rPr lang="ru-RU" dirty="0">
                <a:hlinkClick r:id="rId4" tooltip="Экс (река)"/>
              </a:rPr>
              <a:t>реки Экс</a:t>
            </a:r>
            <a:r>
              <a:rPr lang="ru-RU" dirty="0"/>
              <a:t> (Девон) на юго-западе</a:t>
            </a:r>
          </a:p>
        </p:txBody>
      </p:sp>
    </p:spTree>
    <p:extLst>
      <p:ext uri="{BB962C8B-B14F-4D97-AF65-F5344CB8AC3E}">
        <p14:creationId xmlns:p14="http://schemas.microsoft.com/office/powerpoint/2010/main" xmlns="" val="4614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424936" cy="63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1806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</TotalTime>
  <Words>98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   Англия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Англия </dc:title>
  <dc:creator>1</dc:creator>
  <cp:lastModifiedBy>andrei</cp:lastModifiedBy>
  <cp:revision>7</cp:revision>
  <dcterms:created xsi:type="dcterms:W3CDTF">2013-02-18T08:54:51Z</dcterms:created>
  <dcterms:modified xsi:type="dcterms:W3CDTF">2013-09-29T13:05:22Z</dcterms:modified>
</cp:coreProperties>
</file>