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BCBC1FC-B01E-4DC7-8E80-55115126A268}" type="datetimeFigureOut">
              <a:rPr lang="ru-RU" smtClean="0"/>
              <a:t>21.02.2012</a:t>
            </a:fld>
            <a:endParaRPr lang="ru-RU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EB35E7C-C5EE-4A68-BDDE-1B6991BB353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BC1FC-B01E-4DC7-8E80-55115126A268}" type="datetimeFigureOut">
              <a:rPr lang="ru-RU" smtClean="0"/>
              <a:t>21.02.2012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35E7C-C5EE-4A68-BDDE-1B6991BB353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BC1FC-B01E-4DC7-8E80-55115126A268}" type="datetimeFigureOut">
              <a:rPr lang="ru-RU" smtClean="0"/>
              <a:t>21.02.2012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35E7C-C5EE-4A68-BDDE-1B6991BB353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BC1FC-B01E-4DC7-8E80-55115126A268}" type="datetimeFigureOut">
              <a:rPr lang="ru-RU" smtClean="0"/>
              <a:t>21.02.2012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35E7C-C5EE-4A68-BDDE-1B6991BB353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BC1FC-B01E-4DC7-8E80-55115126A268}" type="datetimeFigureOut">
              <a:rPr lang="ru-RU" smtClean="0"/>
              <a:t>21.02.2012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35E7C-C5EE-4A68-BDDE-1B6991BB353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BC1FC-B01E-4DC7-8E80-55115126A268}" type="datetimeFigureOut">
              <a:rPr lang="ru-RU" smtClean="0"/>
              <a:t>21.02.2012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35E7C-C5EE-4A68-BDDE-1B6991BB353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BC1FC-B01E-4DC7-8E80-55115126A268}" type="datetimeFigureOut">
              <a:rPr lang="ru-RU" smtClean="0"/>
              <a:t>21.02.2012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35E7C-C5EE-4A68-BDDE-1B6991BB353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BC1FC-B01E-4DC7-8E80-55115126A268}" type="datetimeFigureOut">
              <a:rPr lang="ru-RU" smtClean="0"/>
              <a:t>21.02.2012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35E7C-C5EE-4A68-BDDE-1B6991BB353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BC1FC-B01E-4DC7-8E80-55115126A268}" type="datetimeFigureOut">
              <a:rPr lang="ru-RU" smtClean="0"/>
              <a:t>21.02.2012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35E7C-C5EE-4A68-BDDE-1B6991BB353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BC1FC-B01E-4DC7-8E80-55115126A268}" type="datetimeFigureOut">
              <a:rPr lang="ru-RU" smtClean="0"/>
              <a:t>21.02.2012</a:t>
            </a:fld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35E7C-C5EE-4A68-BDDE-1B6991BB353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BC1FC-B01E-4DC7-8E80-55115126A268}" type="datetimeFigureOut">
              <a:rPr lang="ru-RU" smtClean="0"/>
              <a:t>21.02.2012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35E7C-C5EE-4A68-BDDE-1B6991BB353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BCBC1FC-B01E-4DC7-8E80-55115126A268}" type="datetimeFigureOut">
              <a:rPr lang="ru-RU" smtClean="0"/>
              <a:t>21.02.2012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EB35E7C-C5EE-4A68-BDDE-1B6991BB3531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«Бабочка Голубянка»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                   Сафронова Алена , 3 «В»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67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739833" y="764704"/>
            <a:ext cx="3304572" cy="360040"/>
          </a:xfrm>
        </p:spPr>
        <p:txBody>
          <a:bodyPr>
            <a:normAutofit fontScale="90000"/>
          </a:bodyPr>
          <a:lstStyle/>
          <a:p>
            <a:r>
              <a:rPr lang="ru-RU" dirty="0"/>
              <a:t>Голубянки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736592" y="1124744"/>
            <a:ext cx="3298784" cy="4824536"/>
          </a:xfrm>
        </p:spPr>
        <p:txBody>
          <a:bodyPr>
            <a:normAutofit/>
          </a:bodyPr>
          <a:lstStyle/>
          <a:p>
            <a:r>
              <a:rPr lang="ru-RU" dirty="0" smtClean="0"/>
              <a:t>К </a:t>
            </a:r>
            <a:r>
              <a:rPr lang="ru-RU" dirty="0"/>
              <a:t>семейству голубянок относятся преимущественно мелкие бабочки голубой, коричневой или оранжево-красной окраски. Обычно самцы окрашены ярче самок. Определяются в основном по пятнам на нижней стороне крыльев. Гусеницы некоторых видов связаны с муравьями, которые разрешают им жить в своих гнездах. Одно из крупнейших семейств дневных бабочек - в мировой фауне около 5000 видов. Богато представлены в Прибайкалье.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138" y="555220"/>
            <a:ext cx="3692718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784" y="3429000"/>
            <a:ext cx="3672408" cy="2864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2742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/>
              <a:t>Скромно окрашена голубянка </a:t>
            </a:r>
            <a:r>
              <a:rPr lang="ru-RU" sz="1400" dirty="0" smtClean="0"/>
              <a:t>лесная, (у </a:t>
            </a:r>
            <a:r>
              <a:rPr lang="ru-RU" sz="1400" dirty="0"/>
              <a:t>которой самцы с </a:t>
            </a:r>
            <a:r>
              <a:rPr lang="ru-RU" sz="1400" dirty="0" smtClean="0"/>
              <a:t>фиолетовыми </a:t>
            </a:r>
            <a:r>
              <a:rPr lang="ru-RU" sz="1400" dirty="0"/>
              <a:t>крыльями, отороченными темной каймой, а самки бурые. Снизу крылья серые с черными точками. Бабочки летают в двух поколениях и встречаются уже в мае. Гусеницы живут на </a:t>
            </a:r>
            <a:r>
              <a:rPr lang="ru-RU" sz="1400" dirty="0" smtClean="0"/>
              <a:t>бобовых.</a:t>
            </a:r>
            <a:endParaRPr lang="ru-RU" sz="14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492896"/>
            <a:ext cx="6696744" cy="3456384"/>
          </a:xfrm>
        </p:spPr>
      </p:pic>
    </p:spTree>
    <p:extLst>
      <p:ext uri="{BB962C8B-B14F-4D97-AF65-F5344CB8AC3E}">
        <p14:creationId xmlns:p14="http://schemas.microsoft.com/office/powerpoint/2010/main" val="1920022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400" dirty="0"/>
              <a:t>К одним из массовых видов в Прибайкалье относится голубянка </a:t>
            </a:r>
            <a:r>
              <a:rPr lang="ru-RU" sz="1400" dirty="0" smtClean="0"/>
              <a:t>восточная. Самцы </a:t>
            </a:r>
            <a:r>
              <a:rPr lang="ru-RU" sz="1400" dirty="0"/>
              <a:t>фиолетово-синие с широкой темной каймой, самки коричневые с оранжевыми пятнами на задних крыльях. Прикраевые пятна на нижней стороне задних крыльев без блестящих чешуек. Гусеницы питаются на бобовых.</a:t>
            </a:r>
            <a:br>
              <a:rPr lang="ru-RU" sz="1400" dirty="0"/>
            </a:br>
            <a:endParaRPr lang="ru-RU" sz="14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204864"/>
            <a:ext cx="1658938" cy="164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7760" y="2132856"/>
            <a:ext cx="2182812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293095"/>
            <a:ext cx="2060575" cy="142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272519"/>
            <a:ext cx="1908175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966388" y="3971269"/>
            <a:ext cx="25747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Голубянка восточная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3903187"/>
            <a:ext cx="34820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Голубянка восточная , снизу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24378" y="5733982"/>
            <a:ext cx="34852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Голубянка восточная, самка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464648" y="5713908"/>
            <a:ext cx="35782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Голубянка восточная , самец</a:t>
            </a:r>
          </a:p>
        </p:txBody>
      </p:sp>
    </p:spTree>
    <p:extLst>
      <p:ext uri="{BB962C8B-B14F-4D97-AF65-F5344CB8AC3E}">
        <p14:creationId xmlns:p14="http://schemas.microsoft.com/office/powerpoint/2010/main" val="1808619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3490" y="836712"/>
            <a:ext cx="7024744" cy="1333952"/>
          </a:xfrm>
        </p:spPr>
        <p:txBody>
          <a:bodyPr>
            <a:normAutofit fontScale="90000"/>
          </a:bodyPr>
          <a:lstStyle/>
          <a:p>
            <a:r>
              <a:rPr lang="ru-RU" sz="1400" dirty="0"/>
              <a:t> </a:t>
            </a:r>
            <a:br>
              <a:rPr lang="ru-RU" sz="1400" dirty="0"/>
            </a:br>
            <a:r>
              <a:rPr lang="ru-RU" sz="1400" dirty="0"/>
              <a:t>Голубянка </a:t>
            </a:r>
            <a:r>
              <a:rPr lang="ru-RU" sz="1400" dirty="0" smtClean="0"/>
              <a:t>Икар - </a:t>
            </a:r>
            <a:r>
              <a:rPr lang="ru-RU" sz="1400" dirty="0"/>
              <a:t>вид с широким распространением. Самцы небесно-голубые, самки бурые с полулунными оранжевыми пятнами по краю задних крыльев. Снизу заднего крыла субмаргинальные оранжевые пятна хорошо развиты, у корня переднего крыла есть темная точка. Гусеницы живут на бобовых и розоцветных.	</a:t>
            </a:r>
            <a:br>
              <a:rPr lang="ru-RU" sz="1400" dirty="0"/>
            </a:br>
            <a:endParaRPr lang="ru-RU" sz="14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043608" y="2348880"/>
            <a:ext cx="3456384" cy="57606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Голубянка Икар, самец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644009" y="2316010"/>
            <a:ext cx="3423546" cy="63976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Голубянка Икар, самка</a:t>
            </a:r>
            <a:endParaRPr lang="ru-RU" sz="20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140968"/>
            <a:ext cx="2376264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Объект 9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429000"/>
            <a:ext cx="2376264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618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024744" cy="1944216"/>
          </a:xfrm>
        </p:spPr>
        <p:txBody>
          <a:bodyPr>
            <a:normAutofit/>
          </a:bodyPr>
          <a:lstStyle/>
          <a:p>
            <a:r>
              <a:rPr lang="ru-RU" sz="1400" dirty="0"/>
              <a:t> В таежной зоне поистине массовым видом является голубянка </a:t>
            </a:r>
            <a:r>
              <a:rPr lang="ru-RU" sz="1400" dirty="0" smtClean="0"/>
              <a:t>торфяная , в </a:t>
            </a:r>
            <a:r>
              <a:rPr lang="ru-RU" sz="1400" dirty="0"/>
              <a:t>середине лета покрывающая берега луж на дорогах сплошным слоем. Гусеницы развиваются на голубике и чернике, а вид распространен до Полярного круга. Самцы фиолетово-синие с узкой темной каймой, самки темно-бурые, иногда с желтоватыми пятнами у вершины заднего крыла. Снизу на заднем крыле имеется синий глазок, ограниченный оранжевым пятном.</a:t>
            </a:r>
            <a:br>
              <a:rPr lang="ru-RU" sz="1400" dirty="0"/>
            </a:br>
            <a:endParaRPr lang="ru-RU" sz="14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92897"/>
            <a:ext cx="2448272" cy="1944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6837" y="2708920"/>
            <a:ext cx="223224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293096"/>
            <a:ext cx="1908175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412317" y="4437112"/>
            <a:ext cx="39308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   Голубянка торфяная, самец	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338335" y="4484618"/>
            <a:ext cx="28892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 Голубянка торфяная, самка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273882" y="5949280"/>
            <a:ext cx="22001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 Голубянка торфяная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7425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085184"/>
            <a:ext cx="7024744" cy="1143000"/>
          </a:xfrm>
        </p:spPr>
        <p:txBody>
          <a:bodyPr/>
          <a:lstStyle/>
          <a:p>
            <a:r>
              <a:rPr lang="ru-RU" dirty="0" smtClean="0"/>
              <a:t>    Спасибо за внимание!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836713"/>
            <a:ext cx="7056784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38710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36</TotalTime>
  <Words>271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Остин</vt:lpstr>
      <vt:lpstr>«Бабочка Голубянка»</vt:lpstr>
      <vt:lpstr>Голубянки</vt:lpstr>
      <vt:lpstr>Скромно окрашена голубянка лесная, (у которой самцы с фиолетовыми крыльями, отороченными темной каймой, а самки бурые. Снизу крылья серые с черными точками. Бабочки летают в двух поколениях и встречаются уже в мае. Гусеницы живут на бобовых.</vt:lpstr>
      <vt:lpstr>К одним из массовых видов в Прибайкалье относится голубянка восточная. Самцы фиолетово-синие с широкой темной каймой, самки коричневые с оранжевыми пятнами на задних крыльях. Прикраевые пятна на нижней стороне задних крыльев без блестящих чешуек. Гусеницы питаются на бобовых. </vt:lpstr>
      <vt:lpstr>  Голубянка Икар - вид с широким распространением. Самцы небесно-голубые, самки бурые с полулунными оранжевыми пятнами по краю задних крыльев. Снизу заднего крыла субмаргинальные оранжевые пятна хорошо развиты, у корня переднего крыла есть темная точка. Гусеницы живут на бобовых и розоцветных.  </vt:lpstr>
      <vt:lpstr> В таежной зоне поистине массовым видом является голубянка торфяная , в середине лета покрывающая берега луж на дорогах сплошным слоем. Гусеницы развиваются на голубике и чернике, а вид распространен до Полярного круга. Самцы фиолетово-синие с узкой темной каймой, самки темно-бурые, иногда с желтоватыми пятнами у вершины заднего крыла. Снизу на заднем крыле имеется синий глазок, ограниченный оранжевым пятном. </vt:lpstr>
      <vt:lpstr>    Спасибо за внимание!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«Бабочка Голубянка»</dc:title>
  <dc:creator>Anasteisha</dc:creator>
  <cp:lastModifiedBy>Anasteisha</cp:lastModifiedBy>
  <cp:revision>4</cp:revision>
  <dcterms:created xsi:type="dcterms:W3CDTF">2012-02-21T16:46:56Z</dcterms:created>
  <dcterms:modified xsi:type="dcterms:W3CDTF">2012-02-21T17:23:23Z</dcterms:modified>
</cp:coreProperties>
</file>