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кал\Pictures\картинки\Sample Pictures\рамки\528foto12_52852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6313"/>
            <a:ext cx="9144000" cy="679168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428729" y="2214554"/>
            <a:ext cx="5572164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err="1" smtClean="0">
                <a:ln>
                  <a:solidFill>
                    <a:srgbClr val="0070C0"/>
                  </a:solidFill>
                </a:ln>
                <a:blipFill>
                  <a:blip r:embed="rId3"/>
                  <a:stretch>
                    <a:fillRect/>
                  </a:stretch>
                </a:blipFill>
                <a:latin typeface="Comic Sans MS" pitchFamily="66" charset="0"/>
              </a:rPr>
              <a:t>А.Барто</a:t>
            </a:r>
            <a:endParaRPr lang="ru-RU" sz="5400" b="1" dirty="0" smtClean="0">
              <a:ln>
                <a:solidFill>
                  <a:srgbClr val="0070C0"/>
                </a:solidFill>
              </a:ln>
              <a:blipFill>
                <a:blip r:embed="rId3"/>
                <a:stretch>
                  <a:fillRect/>
                </a:stretch>
              </a:blipFill>
              <a:latin typeface="Comic Sans MS" pitchFamily="66" charset="0"/>
            </a:endParaRPr>
          </a:p>
          <a:p>
            <a:pPr algn="ctr"/>
            <a:r>
              <a:rPr lang="ru-RU" sz="5400" b="1" dirty="0" smtClean="0">
                <a:ln>
                  <a:solidFill>
                    <a:srgbClr val="0070C0"/>
                  </a:solidFill>
                </a:ln>
                <a:blipFill>
                  <a:blip r:embed="rId3"/>
                  <a:stretch>
                    <a:fillRect/>
                  </a:stretch>
                </a:blipFill>
                <a:latin typeface="Comic Sans MS" pitchFamily="66" charset="0"/>
              </a:rPr>
              <a:t>«Игрушки»</a:t>
            </a:r>
          </a:p>
          <a:p>
            <a:pPr algn="ctr"/>
            <a:r>
              <a:rPr lang="ru-RU" sz="1600" b="1" i="1" dirty="0" smtClean="0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(выполнено по материалам  студии «Диафильм», Госкино СССР, 1977 г.)</a:t>
            </a:r>
            <a:endParaRPr lang="ru-RU" sz="1600" b="1" i="1" dirty="0" smtClean="0">
              <a:ln>
                <a:solidFill>
                  <a:srgbClr val="0070C0"/>
                </a:solidFill>
              </a:ln>
              <a:solidFill>
                <a:srgbClr val="0070C0"/>
              </a:solidFill>
              <a:latin typeface="Comic Sans MS" pitchFamily="66" charset="0"/>
            </a:endParaRPr>
          </a:p>
          <a:p>
            <a:pPr algn="ctr"/>
            <a:r>
              <a:rPr lang="ru-RU" sz="2400" b="1" dirty="0" smtClean="0">
                <a:ln>
                  <a:solidFill>
                    <a:srgbClr val="0070C0"/>
                  </a:solidFill>
                </a:ln>
                <a:blipFill>
                  <a:blip r:embed="rId3"/>
                  <a:stretch>
                    <a:fillRect/>
                  </a:stretch>
                </a:blipFill>
                <a:latin typeface="Comic Sans MS" pitchFamily="66" charset="0"/>
              </a:rPr>
              <a:t>Марченко Е.В., МОУ СОШ №3</a:t>
            </a:r>
          </a:p>
          <a:p>
            <a:pPr algn="ctr"/>
            <a:r>
              <a:rPr lang="ru-RU" sz="2400" b="1" dirty="0" smtClean="0">
                <a:ln>
                  <a:solidFill>
                    <a:srgbClr val="0070C0"/>
                  </a:solidFill>
                </a:ln>
                <a:blipFill>
                  <a:blip r:embed="rId3"/>
                  <a:stretch>
                    <a:fillRect/>
                  </a:stretch>
                </a:blipFill>
                <a:latin typeface="Comic Sans MS" pitchFamily="66" charset="0"/>
              </a:rPr>
              <a:t>Г. Красный </a:t>
            </a:r>
            <a:r>
              <a:rPr lang="ru-RU" sz="2400" b="1" dirty="0" err="1" smtClean="0">
                <a:ln>
                  <a:solidFill>
                    <a:srgbClr val="0070C0"/>
                  </a:solidFill>
                </a:ln>
                <a:blipFill>
                  <a:blip r:embed="rId3"/>
                  <a:stretch>
                    <a:fillRect/>
                  </a:stretch>
                </a:blipFill>
                <a:latin typeface="Comic Sans MS" pitchFamily="66" charset="0"/>
              </a:rPr>
              <a:t>Сулин,Ростовская</a:t>
            </a:r>
            <a:r>
              <a:rPr lang="ru-RU" sz="2400" b="1" dirty="0" smtClean="0">
                <a:ln>
                  <a:solidFill>
                    <a:srgbClr val="0070C0"/>
                  </a:solidFill>
                </a:ln>
                <a:blipFill>
                  <a:blip r:embed="rId3"/>
                  <a:stretch>
                    <a:fillRect/>
                  </a:stretch>
                </a:blipFill>
                <a:latin typeface="Comic Sans MS" pitchFamily="66" charset="0"/>
              </a:rPr>
              <a:t> обл.</a:t>
            </a:r>
            <a:endParaRPr lang="ru-RU" sz="2400" b="1" dirty="0">
              <a:ln>
                <a:solidFill>
                  <a:srgbClr val="0070C0"/>
                </a:solidFill>
              </a:ln>
              <a:blipFill>
                <a:blip r:embed="rId3"/>
                <a:stretch>
                  <a:fillRect/>
                </a:stretch>
              </a:blipFill>
              <a:latin typeface="Comic Sans MS" pitchFamily="66" charset="0"/>
            </a:endParaRPr>
          </a:p>
        </p:txBody>
      </p:sp>
      <p:pic>
        <p:nvPicPr>
          <p:cNvPr id="11" name="Рисунок 10" descr="im0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86116" y="-1"/>
            <a:ext cx="1500198" cy="1136817"/>
          </a:xfrm>
          <a:prstGeom prst="rect">
            <a:avLst/>
          </a:prstGeom>
        </p:spPr>
      </p:pic>
      <p:pic>
        <p:nvPicPr>
          <p:cNvPr id="12" name="Рисунок 11" descr="im04.jpg"/>
          <p:cNvPicPr>
            <a:picLocks noChangeAspect="1"/>
          </p:cNvPicPr>
          <p:nvPr/>
        </p:nvPicPr>
        <p:blipFill>
          <a:blip r:embed="rId5" cstate="print"/>
          <a:srcRect b="14893"/>
          <a:stretch>
            <a:fillRect/>
          </a:stretch>
        </p:blipFill>
        <p:spPr>
          <a:xfrm>
            <a:off x="1500166" y="0"/>
            <a:ext cx="1772322" cy="1143009"/>
          </a:xfrm>
          <a:prstGeom prst="rect">
            <a:avLst/>
          </a:prstGeom>
        </p:spPr>
      </p:pic>
      <p:pic>
        <p:nvPicPr>
          <p:cNvPr id="13" name="Рисунок 12" descr="im3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1500166" cy="1136792"/>
          </a:xfrm>
          <a:prstGeom prst="rect">
            <a:avLst/>
          </a:prstGeom>
        </p:spPr>
      </p:pic>
      <p:pic>
        <p:nvPicPr>
          <p:cNvPr id="14" name="Рисунок 13" descr="im29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786314" y="0"/>
            <a:ext cx="1508336" cy="1142983"/>
          </a:xfrm>
          <a:prstGeom prst="rect">
            <a:avLst/>
          </a:prstGeom>
        </p:spPr>
      </p:pic>
      <p:pic>
        <p:nvPicPr>
          <p:cNvPr id="15" name="Рисунок 14" descr="im25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286512" y="0"/>
            <a:ext cx="1500166" cy="1136792"/>
          </a:xfrm>
          <a:prstGeom prst="rect">
            <a:avLst/>
          </a:prstGeom>
        </p:spPr>
      </p:pic>
      <p:pic>
        <p:nvPicPr>
          <p:cNvPr id="16" name="Рисунок 15" descr="im21.jpg"/>
          <p:cNvPicPr>
            <a:picLocks noChangeAspect="1"/>
          </p:cNvPicPr>
          <p:nvPr/>
        </p:nvPicPr>
        <p:blipFill>
          <a:blip r:embed="rId9" cstate="print"/>
          <a:srcRect r="13637"/>
          <a:stretch>
            <a:fillRect/>
          </a:stretch>
        </p:blipFill>
        <p:spPr>
          <a:xfrm>
            <a:off x="7786710" y="0"/>
            <a:ext cx="1357290" cy="1190927"/>
          </a:xfrm>
          <a:prstGeom prst="rect">
            <a:avLst/>
          </a:prstGeom>
        </p:spPr>
      </p:pic>
      <p:pic>
        <p:nvPicPr>
          <p:cNvPr id="17" name="Рисунок 16" descr="im18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071538" y="1142984"/>
            <a:ext cx="1428728" cy="1082658"/>
          </a:xfrm>
          <a:prstGeom prst="rect">
            <a:avLst/>
          </a:prstGeom>
        </p:spPr>
      </p:pic>
      <p:pic>
        <p:nvPicPr>
          <p:cNvPr id="18" name="Рисунок 17" descr="im15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500298" y="1142984"/>
            <a:ext cx="1428728" cy="1082658"/>
          </a:xfrm>
          <a:prstGeom prst="rect">
            <a:avLst/>
          </a:prstGeom>
        </p:spPr>
      </p:pic>
      <p:pic>
        <p:nvPicPr>
          <p:cNvPr id="19" name="Рисунок 18" descr="im11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643702" y="1142984"/>
            <a:ext cx="1319823" cy="1000132"/>
          </a:xfrm>
          <a:prstGeom prst="rect">
            <a:avLst/>
          </a:prstGeom>
        </p:spPr>
      </p:pic>
      <p:pic>
        <p:nvPicPr>
          <p:cNvPr id="20" name="Рисунок 19" descr="im08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357818" y="1142984"/>
            <a:ext cx="1357289" cy="1028524"/>
          </a:xfrm>
          <a:prstGeom prst="rect">
            <a:avLst/>
          </a:prstGeom>
        </p:spPr>
      </p:pic>
      <p:pic>
        <p:nvPicPr>
          <p:cNvPr id="21" name="Рисунок 20" descr="im06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3929058" y="1142984"/>
            <a:ext cx="1414095" cy="10715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71119"/>
            <a:ext cx="9144000" cy="6929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71119"/>
            <a:ext cx="9144000" cy="6929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71119"/>
            <a:ext cx="9144000" cy="6929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71119"/>
            <a:ext cx="9144000" cy="6929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71119"/>
            <a:ext cx="9144000" cy="6929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71119"/>
            <a:ext cx="9144000" cy="6929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71119"/>
            <a:ext cx="9144000" cy="6929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71119"/>
            <a:ext cx="9144000" cy="6929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71119"/>
            <a:ext cx="9144000" cy="6929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71119"/>
            <a:ext cx="9144000" cy="6929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71119"/>
            <a:ext cx="9144000" cy="6929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71119"/>
            <a:ext cx="9144000" cy="6929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71119"/>
            <a:ext cx="9144000" cy="6929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71119"/>
            <a:ext cx="9144000" cy="6929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71119"/>
            <a:ext cx="9144000" cy="6929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71119"/>
            <a:ext cx="9144000" cy="6929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71119"/>
            <a:ext cx="9144000" cy="6929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71119"/>
            <a:ext cx="9144000" cy="6929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71119"/>
            <a:ext cx="9144000" cy="6929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71119"/>
            <a:ext cx="9144000" cy="6929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71119"/>
            <a:ext cx="9144000" cy="6929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71119"/>
            <a:ext cx="9144000" cy="6929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71119"/>
            <a:ext cx="9144000" cy="6929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71119"/>
            <a:ext cx="9144000" cy="6929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71119"/>
            <a:ext cx="9144000" cy="6929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71119"/>
            <a:ext cx="9144000" cy="6929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71119"/>
            <a:ext cx="9144000" cy="6929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71119"/>
            <a:ext cx="9144000" cy="6929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71119"/>
            <a:ext cx="9144000" cy="6929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71119"/>
            <a:ext cx="9144000" cy="6929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71119"/>
            <a:ext cx="9144000" cy="6929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71119"/>
            <a:ext cx="9144000" cy="6929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71119"/>
            <a:ext cx="9144000" cy="6929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31</Words>
  <Application>Microsoft Office PowerPoint</Application>
  <PresentationFormat>Экран (4:3)</PresentationFormat>
  <Paragraphs>5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1</cp:lastModifiedBy>
  <cp:revision>4</cp:revision>
  <dcterms:created xsi:type="dcterms:W3CDTF">2011-09-19T16:49:26Z</dcterms:created>
  <dcterms:modified xsi:type="dcterms:W3CDTF">2013-09-28T04:31:07Z</dcterms:modified>
</cp:coreProperties>
</file>