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5C20ACE-3ABC-42F8-AB6A-458B198B4ACA}" type="datetimeFigureOut">
              <a:rPr lang="ru-RU" smtClean="0"/>
              <a:t>14.05.2013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820A73-D229-4095-A30D-4AFB26F8C07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0%D1%80%D1%85%D0%B8%D1%82%D0%B5%D0%BA%D1%82%D0%BE%D1%80&amp;sa=X&amp;ei=VMGQUdL7LIKi4gSllID4BA&amp;ved=0CKgBEOgTKAEwDg" TargetMode="External"/><Relationship Id="rId3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2%D1%8B%D1%81%D0%BE%D1%82%D0%B0&amp;sa=X&amp;ei=VMGQUdL7LIKi4gSllID4BA&amp;ved=0CJkBEOgTKAEwDg" TargetMode="External"/><Relationship Id="rId7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0%D0%B4%D1%80%D0%B5%D1%81&amp;sa=X&amp;ei=VMGQUdL7LIKi4gSllID4BA&amp;ved=0CKUBEOgTKAEwDg" TargetMode="External"/><Relationship Id="rId2" Type="http://schemas.openxmlformats.org/officeDocument/2006/relationships/hyperlink" Target="http://ru.wikipedia.org/wiki/%D0%AD%D0%B9%D1%84%D0%B5%D0%BB%D0%B5%D0%B2%D0%B0_%D0%B1%D0%B0%D1%88%D0%BD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E%D1%82%D0%BA%D1%80%D1%8B%D1%82%D0%B8%D0%B5&amp;sa=X&amp;ei=VMGQUdL7LIKi4gSllID4BA&amp;ved=0CKIBEOgTKAEwDg" TargetMode="External"/><Relationship Id="rId5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A%D0%BE%D0%BB%D0%B8%D1%87%D0%B5%D1%81%D1%82%D0%B2%D0%BE+%D1%8D%D1%82%D0%B0%D0%B6%D0%B5%D0%B9&amp;sa=X&amp;ei=VMGQUdL7LIKi4gSllID4BA&amp;ved=0CJ8BEOgTKAEwDg" TargetMode="External"/><Relationship Id="rId4" Type="http://schemas.openxmlformats.org/officeDocument/2006/relationships/hyperlink" Target="https://www.google.ru/search?newwindow=1&amp;rlz=1C1GTPM_ruRU513RU513&amp;biw=1280&amp;bih=677&amp;q=%D1%8D%D0%B9%D1%84%D0%B5%D0%BB%D0%B5%D0%B2%D0%B0+%D0%B1%D0%B0%D1%88%D0%BD%D1%8F+%D0%BD%D0%B0%D1%87%D0%B0%D0%BB%D0%BE+%D1%81%D1%82%D1%80%D0%BE%D0%B8%D1%82%D0%B5%D0%BB%D1%8C%D1%81%D1%82%D0%B2%D0%B0&amp;sa=X&amp;ei=VMGQUdL7LIKi4gSllID4BA&amp;ved=0CJwBEOgTKAEwDg" TargetMode="External"/><Relationship Id="rId9" Type="http://schemas.openxmlformats.org/officeDocument/2006/relationships/hyperlink" Target="https://www.google.ru/search?newwindow=1&amp;rlz=1C1GTPM_ruRU513RU513&amp;biw=1280&amp;bih=677&amp;q=stephen+sauvestre&amp;stick=H4sIAAAAAAAAAGOovnz8BQMDAx8HsxKXfq6-galRTlmV5cwb_j_CNb4e-1_zI3veqwfiUTxnKwFJkN63KwAAAA&amp;sa=X&amp;ei=VMGQUdL7LIKi4gSllID4BA&amp;ved=0CKkBEJsTKAIwD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431969">
            <a:off x="3766501" y="2749093"/>
            <a:ext cx="5182812" cy="1152031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Эйфелева башня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User\Desktop\ahfyw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4357718" cy="5857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Эйфелева </a:t>
            </a:r>
            <a:r>
              <a:rPr lang="ru-RU" dirty="0" smtClean="0"/>
              <a:t>башня работает ежедневно, кроме дней с плохими погодными условиями.</a:t>
            </a:r>
          </a:p>
          <a:p>
            <a:r>
              <a:rPr lang="ru-RU" i="1" dirty="0" smtClean="0"/>
              <a:t>Время работы:</a:t>
            </a:r>
            <a:endParaRPr lang="ru-RU" dirty="0" smtClean="0"/>
          </a:p>
          <a:p>
            <a:r>
              <a:rPr lang="ru-RU" dirty="0" smtClean="0"/>
              <a:t>с 18.06 по 29.08 Эйфелева башня открывается для посетителей в 9 утра. Лифт до верха (3 этаж) прекращает работу в 23:00, лестница и лифт до 2-го этажа закрываются в 00:00, а полностью башня закрывается в 00:45.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Информация для туристов: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/>
          <a:lstStyle/>
          <a:p>
            <a:r>
              <a:rPr lang="ru-RU" dirty="0" smtClean="0"/>
              <a:t>В другие дни Эйфелева башня открывается в 9:30. Лифт до 3-го этажа закрывается 22:30, лестница до 2-го этажа в 18:00, лифт до 2-го этажа в 23:00, а вся башня закрыта с 23:45.</a:t>
            </a:r>
          </a:p>
          <a:p>
            <a:r>
              <a:rPr lang="ru-RU" i="1" dirty="0" smtClean="0"/>
              <a:t>Цена билетов для взрослых (в евро):</a:t>
            </a:r>
            <a:endParaRPr lang="ru-RU" dirty="0" smtClean="0"/>
          </a:p>
          <a:p>
            <a:r>
              <a:rPr lang="ru-RU" dirty="0" smtClean="0"/>
              <a:t>         Лифт до 2го этажа 8.10</a:t>
            </a:r>
            <a:br>
              <a:rPr lang="ru-RU" dirty="0" smtClean="0"/>
            </a:br>
            <a:r>
              <a:rPr lang="ru-RU" dirty="0" smtClean="0"/>
              <a:t>         Лифт до вершины 13.10</a:t>
            </a:r>
            <a:br>
              <a:rPr lang="ru-RU" dirty="0" smtClean="0"/>
            </a:br>
            <a:r>
              <a:rPr lang="ru-RU" dirty="0" smtClean="0"/>
              <a:t>         Лестница до 2го этажа 4.50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ahfyw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9953099">
            <a:off x="471848" y="714951"/>
            <a:ext cx="2600325" cy="1752600"/>
          </a:xfrm>
          <a:prstGeom prst="rect">
            <a:avLst/>
          </a:prstGeom>
          <a:noFill/>
        </p:spPr>
      </p:pic>
      <p:pic>
        <p:nvPicPr>
          <p:cNvPr id="7171" name="Picture 3" descr="C:\Users\User\Desktop\ahfyw\1286842902_061224_france_paris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00446">
            <a:off x="2744414" y="223640"/>
            <a:ext cx="3274417" cy="2619533"/>
          </a:xfrm>
          <a:prstGeom prst="rect">
            <a:avLst/>
          </a:prstGeom>
          <a:noFill/>
        </p:spPr>
      </p:pic>
      <p:pic>
        <p:nvPicPr>
          <p:cNvPr id="7172" name="Picture 4" descr="C:\Users\User\Desktop\ahfyw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18483">
            <a:off x="6112845" y="112085"/>
            <a:ext cx="2143125" cy="2143125"/>
          </a:xfrm>
          <a:prstGeom prst="rect">
            <a:avLst/>
          </a:prstGeom>
          <a:noFill/>
        </p:spPr>
      </p:pic>
      <p:pic>
        <p:nvPicPr>
          <p:cNvPr id="7173" name="Picture 5" descr="C:\Users\User\Desktop\ahfyw\71277379_8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10745">
            <a:off x="708643" y="2856210"/>
            <a:ext cx="2714644" cy="3411071"/>
          </a:xfrm>
          <a:prstGeom prst="rect">
            <a:avLst/>
          </a:prstGeom>
          <a:noFill/>
        </p:spPr>
      </p:pic>
      <p:pic>
        <p:nvPicPr>
          <p:cNvPr id="7174" name="Picture 6" descr="C:\Users\User\Desktop\ahfyw\eiffel-tower-at-night-paris-fran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64676">
            <a:off x="4057231" y="2961999"/>
            <a:ext cx="4534002" cy="3400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972452" cy="95217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8194" name="Picture 2" descr="C:\Users\User\Desktop\ahfyw\1_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497561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Э́йфелева</a:t>
            </a:r>
            <a:r>
              <a:rPr lang="ru-RU" dirty="0" smtClean="0"/>
              <a:t> </a:t>
            </a:r>
            <a:r>
              <a:rPr lang="ru-RU" dirty="0" err="1" smtClean="0"/>
              <a:t>ба́шня</a:t>
            </a:r>
            <a:r>
              <a:rPr lang="ru-RU" dirty="0" smtClean="0"/>
              <a:t> — самая узнаваемая архитектурная достопримечательность Парижа, всемирно известная как символ Франции, названная в честь своего конструктора Гюстава Эйфеля. Сам Эйфель называл её просто — 300-метровой башней. </a:t>
            </a:r>
            <a:r>
              <a:rPr lang="ru-RU" dirty="0" err="1" smtClean="0">
                <a:hlinkClick r:id="rId2"/>
              </a:rPr>
              <a:t>Википедия</a:t>
            </a:r>
            <a:endParaRPr lang="ru-RU" dirty="0" smtClean="0"/>
          </a:p>
          <a:p>
            <a:r>
              <a:rPr lang="ru-RU" b="1" dirty="0" smtClean="0">
                <a:hlinkClick r:id="rId3"/>
              </a:rPr>
              <a:t>Высота</a:t>
            </a:r>
            <a:r>
              <a:rPr lang="ru-RU" b="1" dirty="0" smtClean="0"/>
              <a:t>: </a:t>
            </a:r>
            <a:r>
              <a:rPr lang="ru-RU" dirty="0" smtClean="0"/>
              <a:t>324 м</a:t>
            </a:r>
          </a:p>
          <a:p>
            <a:r>
              <a:rPr lang="ru-RU" b="1" dirty="0" smtClean="0">
                <a:hlinkClick r:id="rId4"/>
              </a:rPr>
              <a:t>Начало строительства</a:t>
            </a:r>
            <a:r>
              <a:rPr lang="ru-RU" b="1" dirty="0" smtClean="0"/>
              <a:t>: </a:t>
            </a:r>
            <a:r>
              <a:rPr lang="ru-RU" dirty="0" smtClean="0"/>
              <a:t>28 января 1887 г.</a:t>
            </a:r>
          </a:p>
          <a:p>
            <a:r>
              <a:rPr lang="ru-RU" b="1" dirty="0" smtClean="0">
                <a:hlinkClick r:id="rId5"/>
              </a:rPr>
              <a:t>Количество этажей</a:t>
            </a:r>
            <a:r>
              <a:rPr lang="ru-RU" b="1" dirty="0" smtClean="0"/>
              <a:t>: </a:t>
            </a:r>
            <a:r>
              <a:rPr lang="ru-RU" dirty="0" smtClean="0"/>
              <a:t>3</a:t>
            </a:r>
          </a:p>
          <a:p>
            <a:r>
              <a:rPr lang="ru-RU" b="1" dirty="0" smtClean="0">
                <a:hlinkClick r:id="rId6"/>
              </a:rPr>
              <a:t>Открытие</a:t>
            </a:r>
            <a:r>
              <a:rPr lang="ru-RU" b="1" dirty="0" smtClean="0"/>
              <a:t>: </a:t>
            </a:r>
            <a:r>
              <a:rPr lang="ru-RU" dirty="0" smtClean="0"/>
              <a:t>31 марта 1889 г.</a:t>
            </a:r>
          </a:p>
          <a:p>
            <a:r>
              <a:rPr lang="ru-RU" b="1" dirty="0" smtClean="0">
                <a:hlinkClick r:id="rId7"/>
              </a:rPr>
              <a:t>Адрес</a:t>
            </a:r>
            <a:r>
              <a:rPr lang="en-US" b="1" dirty="0" smtClean="0"/>
              <a:t>: </a:t>
            </a:r>
            <a:r>
              <a:rPr lang="en-US" dirty="0" smtClean="0"/>
              <a:t>Champ de Mars, 5 Avenue </a:t>
            </a:r>
            <a:r>
              <a:rPr lang="en-US" dirty="0" err="1" smtClean="0"/>
              <a:t>Anatole</a:t>
            </a:r>
            <a:r>
              <a:rPr lang="en-US" dirty="0" smtClean="0"/>
              <a:t> France, 75007 Paris, </a:t>
            </a:r>
            <a:r>
              <a:rPr lang="ru-RU" dirty="0" smtClean="0"/>
              <a:t>Франция</a:t>
            </a:r>
          </a:p>
          <a:p>
            <a:r>
              <a:rPr lang="ru-RU" b="1" dirty="0" smtClean="0">
                <a:hlinkClick r:id="rId8"/>
              </a:rPr>
              <a:t>Архитектор</a:t>
            </a:r>
            <a:r>
              <a:rPr lang="ru-RU" b="1" dirty="0" smtClean="0"/>
              <a:t>: </a:t>
            </a:r>
            <a:r>
              <a:rPr lang="ru-RU" dirty="0" smtClean="0">
                <a:hlinkClick r:id="rId9"/>
              </a:rPr>
              <a:t>Стефан </a:t>
            </a:r>
            <a:r>
              <a:rPr lang="ru-RU" dirty="0" err="1" smtClean="0">
                <a:hlinkClick r:id="rId9"/>
              </a:rPr>
              <a:t>Совестр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hfyw\eiffel-tow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3619504" cy="5429256"/>
          </a:xfrm>
          <a:prstGeom prst="rect">
            <a:avLst/>
          </a:prstGeom>
          <a:noFill/>
        </p:spPr>
      </p:pic>
      <p:pic>
        <p:nvPicPr>
          <p:cNvPr id="2051" name="Picture 3" descr="C:\Users\User\Desktop\ahfyw\1286842616_tour_eiffel_at_sunrise_from_the_trocade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5662" y="1142984"/>
            <a:ext cx="3740652" cy="5357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78595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Эйфелева башня (фр. </a:t>
            </a:r>
            <a:r>
              <a:rPr lang="ru-RU" sz="2000" b="1" dirty="0" err="1" smtClean="0"/>
              <a:t>la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tour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Eiffel</a:t>
            </a:r>
            <a:r>
              <a:rPr lang="ru-RU" sz="2000" b="1" dirty="0" smtClean="0"/>
              <a:t>)</a:t>
            </a:r>
            <a:r>
              <a:rPr lang="ru-RU" sz="2000" dirty="0" smtClean="0"/>
              <a:t> – 300 метровая металлическая башня, расположенная в Париже. Является главным символом Парижа и всей Франции, а так же самой популярной и узнаваемой мировой достопримечательностью.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C:\Users\User\Desktop\ahfyw\1_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6937786" cy="4615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Башня была построена за 2 года (1887-1889), над ней работали 300 рабочих. Главным архитектором </a:t>
            </a:r>
            <a:r>
              <a:rPr lang="ru-RU" sz="2000" b="1" dirty="0" smtClean="0"/>
              <a:t>Эйфелевой башни</a:t>
            </a:r>
            <a:r>
              <a:rPr lang="ru-RU" sz="2000" dirty="0" smtClean="0"/>
              <a:t> был Густав Эйфель, известный французский инженер.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User\Desktop\ahfyw\1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83389"/>
            <a:ext cx="7643866" cy="5098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Башня была построена к началу парижской Всемирной выставки и служила входом в нее. По первоначальному проекту Эйфелева башня предназначалась к сносу через 20 лет после строительства, но в ее судьбу вмешалось развитие радио. С 1921 года с Эйфелевой башни ведется широкое радиовещание, которое позже, в 1935 году, было дополнено и телевещанием. А в 1957 году была достроена </a:t>
            </a:r>
            <a:r>
              <a:rPr lang="ru-RU" dirty="0" err="1" smtClean="0"/>
              <a:t>телемачта</a:t>
            </a:r>
            <a:r>
              <a:rPr lang="ru-RU" dirty="0" smtClean="0"/>
              <a:t>, которая увеличила общую высоту башни на 12 метров.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ahfyw\5938090227_ddd48a26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75335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Изначальная высота </a:t>
            </a:r>
            <a:r>
              <a:rPr lang="ru-RU" b="1" dirty="0" smtClean="0"/>
              <a:t>Эйфелевой башни</a:t>
            </a:r>
            <a:r>
              <a:rPr lang="ru-RU" dirty="0" smtClean="0"/>
              <a:t> была около 312 метров, на то время это была самая высокая в мире постройка. После оборудования башни </a:t>
            </a:r>
            <a:r>
              <a:rPr lang="ru-RU" dirty="0" err="1" smtClean="0"/>
              <a:t>телемачтой</a:t>
            </a:r>
            <a:r>
              <a:rPr lang="ru-RU" dirty="0" smtClean="0"/>
              <a:t> ее высота стала 324 метра. Вес Эйфелевой башни примерно 10 000 тонн. Колебания верхушки даже в самый сильный ветер не превышали 15 см, но башня больше страдает от солнца – в результате нагревания одной стороны верхушка отклонялась в сторону на 18 см. От коррозии Эйфелеву башню защищает 60 тонн краски специального запатентованного цвета, которую нужно обновлять каждые 7 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ahfyw\1347569595_nastol.com.ua-100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429552" cy="557216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</TotalTime>
  <Words>216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Эйфелева башня.</vt:lpstr>
      <vt:lpstr>Слайд 2</vt:lpstr>
      <vt:lpstr>Слайд 3</vt:lpstr>
      <vt:lpstr>Эйфелева башня (фр. la tour Eiffel) – 300 метровая металлическая башня, расположенная в Париже. Является главным символом Парижа и всей Франции, а так же самой популярной и узнаваемой мировой достопримечательностью. </vt:lpstr>
      <vt:lpstr>Башня была построена за 2 года (1887-1889), над ней работали 300 рабочих. Главным архитектором Эйфелевой башни был Густав Эйфель, известный французский инженер. </vt:lpstr>
      <vt:lpstr>Слайд 6</vt:lpstr>
      <vt:lpstr>Слайд 7</vt:lpstr>
      <vt:lpstr>Слайд 8</vt:lpstr>
      <vt:lpstr>Слайд 9</vt:lpstr>
      <vt:lpstr>Информация для туристов: </vt:lpstr>
      <vt:lpstr>Слайд 11</vt:lpstr>
      <vt:lpstr>Слайд 12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Эйфелева башня.</dc:title>
  <dc:creator>User</dc:creator>
  <cp:lastModifiedBy>User</cp:lastModifiedBy>
  <cp:revision>2</cp:revision>
  <dcterms:created xsi:type="dcterms:W3CDTF">2013-05-14T10:37:01Z</dcterms:created>
  <dcterms:modified xsi:type="dcterms:W3CDTF">2013-05-14T10:53:37Z</dcterms:modified>
</cp:coreProperties>
</file>