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6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7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8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theme/theme9.xml" ContentType="application/vnd.openxmlformats-officedocument.theme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10.xml" ContentType="application/vnd.openxmlformats-officedocument.theme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1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12.xml" ContentType="application/vnd.openxmlformats-officedocument.theme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theme/theme13.xml" ContentType="application/vnd.openxmlformats-officedocument.theme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theme/theme14.xml" ContentType="application/vnd.openxmlformats-officedocument.theme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theme/theme15.xml" ContentType="application/vnd.openxmlformats-officedocument.theme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theme/theme16.xml" ContentType="application/vnd.openxmlformats-officedocument.theme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theme/theme17.xml" ContentType="application/vnd.openxmlformats-officedocument.theme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theme/theme18.xml" ContentType="application/vnd.openxmlformats-officedocument.theme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theme/theme19.xml" ContentType="application/vnd.openxmlformats-officedocument.theme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theme/theme20.xml" ContentType="application/vnd.openxmlformats-officedocument.theme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  <p:sldMasterId id="2147483696" r:id="rId3"/>
    <p:sldMasterId id="2147483714" r:id="rId4"/>
    <p:sldMasterId id="2147483750" r:id="rId5"/>
    <p:sldMasterId id="2147483768" r:id="rId6"/>
    <p:sldMasterId id="2147483786" r:id="rId7"/>
    <p:sldMasterId id="2147483822" r:id="rId8"/>
    <p:sldMasterId id="2147483858" r:id="rId9"/>
    <p:sldMasterId id="2147483876" r:id="rId10"/>
    <p:sldMasterId id="2147483894" r:id="rId11"/>
    <p:sldMasterId id="2147483912" r:id="rId12"/>
    <p:sldMasterId id="2147483930" r:id="rId13"/>
    <p:sldMasterId id="2147483948" r:id="rId14"/>
    <p:sldMasterId id="2147483966" r:id="rId15"/>
    <p:sldMasterId id="2147483984" r:id="rId16"/>
    <p:sldMasterId id="2147484002" r:id="rId17"/>
    <p:sldMasterId id="2147484020" r:id="rId18"/>
    <p:sldMasterId id="2147484038" r:id="rId19"/>
    <p:sldMasterId id="2147484056" r:id="rId20"/>
    <p:sldMasterId id="2147484074" r:id="rId21"/>
  </p:sldMasterIdLst>
  <p:sldIdLst>
    <p:sldId id="258" r:id="rId22"/>
    <p:sldId id="259" r:id="rId23"/>
    <p:sldId id="260" r:id="rId24"/>
    <p:sldId id="261" r:id="rId25"/>
    <p:sldId id="263" r:id="rId26"/>
    <p:sldId id="264" r:id="rId27"/>
    <p:sldId id="265" r:id="rId28"/>
    <p:sldId id="267" r:id="rId29"/>
    <p:sldId id="269" r:id="rId30"/>
    <p:sldId id="270" r:id="rId31"/>
    <p:sldId id="271" r:id="rId32"/>
    <p:sldId id="272" r:id="rId33"/>
    <p:sldId id="273" r:id="rId34"/>
    <p:sldId id="274" r:id="rId35"/>
    <p:sldId id="275" r:id="rId36"/>
    <p:sldId id="276" r:id="rId37"/>
    <p:sldId id="277" r:id="rId38"/>
    <p:sldId id="278" r:id="rId39"/>
    <p:sldId id="279" r:id="rId40"/>
    <p:sldId id="280" r:id="rId41"/>
    <p:sldId id="281" r:id="rId4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73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39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3.xml"/><Relationship Id="rId42" Type="http://schemas.openxmlformats.org/officeDocument/2006/relationships/slide" Target="slides/slide2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slide" Target="slides/slide12.xml"/><Relationship Id="rId38" Type="http://schemas.openxmlformats.org/officeDocument/2006/relationships/slide" Target="slides/slide17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41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slide" Target="slides/slide11.xml"/><Relationship Id="rId37" Type="http://schemas.openxmlformats.org/officeDocument/2006/relationships/slide" Target="slides/slide16.xml"/><Relationship Id="rId40" Type="http://schemas.openxmlformats.org/officeDocument/2006/relationships/slide" Target="slides/slide19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slide" Target="slides/slide15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slide" Target="slides/slide1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1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2.xml"/></Relationships>
</file>

<file path=ppt/slideLayouts/_rels/slideLayout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1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1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1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1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1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1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1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1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1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2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2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2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2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2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3.xml"/></Relationships>
</file>

<file path=ppt/slideLayouts/_rels/slideLayout2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4.xml"/></Relationships>
</file>

<file path=ppt/slideLayouts/_rels/slideLayout2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2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2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2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2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2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2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2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2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2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2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2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2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2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2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2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6.xml"/></Relationships>
</file>

<file path=ppt/slideLayouts/_rels/slideLayout2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2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2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2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2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2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2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2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2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2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2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2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2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2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2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7.xml"/></Relationships>
</file>

<file path=ppt/slideLayouts/_rels/slideLayout2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8.xml"/></Relationships>
</file>

<file path=ppt/slideLayouts/_rels/slideLayout2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8.xml"/></Relationships>
</file>

<file path=ppt/slideLayouts/_rels/slideLayout2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8.xml"/></Relationships>
</file>

<file path=ppt/slideLayouts/_rels/slideLayout2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8.xml"/></Relationships>
</file>

<file path=ppt/slideLayouts/_rels/slideLayout2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8.xml"/></Relationships>
</file>

<file path=ppt/slideLayouts/_rels/slideLayout2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8.xml"/></Relationships>
</file>

<file path=ppt/slideLayouts/_rels/slideLayout2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8.xml"/></Relationships>
</file>

<file path=ppt/slideLayouts/_rels/slideLayout2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8.xml"/></Relationships>
</file>

<file path=ppt/slideLayouts/_rels/slideLayout2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8.xml"/></Relationships>
</file>

<file path=ppt/slideLayouts/_rels/slideLayout2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8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8.xml"/></Relationships>
</file>

<file path=ppt/slideLayouts/_rels/slideLayout3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8.xml"/></Relationships>
</file>

<file path=ppt/slideLayouts/_rels/slideLayout3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8.xml"/></Relationships>
</file>

<file path=ppt/slideLayouts/_rels/slideLayout3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8.xml"/></Relationships>
</file>

<file path=ppt/slideLayouts/_rels/slideLayout3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8.xml"/></Relationships>
</file>

<file path=ppt/slideLayouts/_rels/slideLayout3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8.xml"/></Relationships>
</file>

<file path=ppt/slideLayouts/_rels/slideLayout3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8.xml"/></Relationships>
</file>

<file path=ppt/slideLayouts/_rels/slideLayout3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9.xml"/></Relationships>
</file>

<file path=ppt/slideLayouts/_rels/slideLayout3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9.xml"/></Relationships>
</file>

<file path=ppt/slideLayouts/_rels/slideLayout3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9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9.xml"/></Relationships>
</file>

<file path=ppt/slideLayouts/_rels/slideLayout3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9.xml"/></Relationships>
</file>

<file path=ppt/slideLayouts/_rels/slideLayout3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9.xml"/></Relationships>
</file>

<file path=ppt/slideLayouts/_rels/slideLayout3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9.xml"/></Relationships>
</file>

<file path=ppt/slideLayouts/_rels/slideLayout3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9.xml"/></Relationships>
</file>

<file path=ppt/slideLayouts/_rels/slideLayout3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9.xml"/></Relationships>
</file>

<file path=ppt/slideLayouts/_rels/slideLayout3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9.xml"/></Relationships>
</file>

<file path=ppt/slideLayouts/_rels/slideLayout3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9.xml"/></Relationships>
</file>

<file path=ppt/slideLayouts/_rels/slideLayout3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9.xml"/></Relationships>
</file>

<file path=ppt/slideLayouts/_rels/slideLayout3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9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9.xml"/></Relationships>
</file>

<file path=ppt/slideLayouts/_rels/slideLayout3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9.xml"/></Relationships>
</file>

<file path=ppt/slideLayouts/_rels/slideLayout3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9.xml"/></Relationships>
</file>

<file path=ppt/slideLayouts/_rels/slideLayout3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9.xml"/></Relationships>
</file>

<file path=ppt/slideLayouts/_rels/slideLayout3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0.xml"/></Relationships>
</file>

<file path=ppt/slideLayouts/_rels/slideLayout3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0.xml"/></Relationships>
</file>

<file path=ppt/slideLayouts/_rels/slideLayout3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0.xml"/></Relationships>
</file>

<file path=ppt/slideLayouts/_rels/slideLayout3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0.xml"/></Relationships>
</file>

<file path=ppt/slideLayouts/_rels/slideLayout3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0.xml"/></Relationships>
</file>

<file path=ppt/slideLayouts/_rels/slideLayout3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0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0.xml"/></Relationships>
</file>

<file path=ppt/slideLayouts/_rels/slideLayout3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0.xml"/></Relationships>
</file>

<file path=ppt/slideLayouts/_rels/slideLayout3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0.xml"/></Relationships>
</file>

<file path=ppt/slideLayouts/_rels/slideLayout3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0.xml"/></Relationships>
</file>

<file path=ppt/slideLayouts/_rels/slideLayout3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0.xml"/></Relationships>
</file>

<file path=ppt/slideLayouts/_rels/slideLayout3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0.xml"/></Relationships>
</file>

<file path=ppt/slideLayouts/_rels/slideLayout3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0.xml"/></Relationships>
</file>

<file path=ppt/slideLayouts/_rels/slideLayout3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0.xml"/></Relationships>
</file>

<file path=ppt/slideLayouts/_rels/slideLayout3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0.xml"/></Relationships>
</file>

<file path=ppt/slideLayouts/_rels/slideLayout3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0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0.xml"/></Relationships>
</file>

<file path=ppt/slideLayouts/_rels/slideLayout3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1.xml"/></Relationships>
</file>

<file path=ppt/slideLayouts/_rels/slideLayout3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1.xml"/></Relationships>
</file>

<file path=ppt/slideLayouts/_rels/slideLayout3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1.xml"/></Relationships>
</file>

<file path=ppt/slideLayouts/_rels/slideLayout3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1.xml"/></Relationships>
</file>

<file path=ppt/slideLayouts/_rels/slideLayout3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1.xml"/></Relationships>
</file>

<file path=ppt/slideLayouts/_rels/slideLayout3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1.xml"/></Relationships>
</file>

<file path=ppt/slideLayouts/_rels/slideLayout3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1.xml"/></Relationships>
</file>

<file path=ppt/slideLayouts/_rels/slideLayout3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1.xml"/></Relationships>
</file>

<file path=ppt/slideLayouts/_rels/slideLayout3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1.xml"/></Relationships>
</file>

<file path=ppt/slideLayouts/_rels/slideLayout3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1.xml"/></Relationships>
</file>

<file path=ppt/slideLayouts/_rels/slideLayout3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1.xml"/></Relationships>
</file>

<file path=ppt/slideLayouts/_rels/slideLayout3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1.xml"/></Relationships>
</file>

<file path=ppt/slideLayouts/_rels/slideLayout3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1.xml"/></Relationships>
</file>

<file path=ppt/slideLayouts/_rels/slideLayout3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1.xml"/></Relationships>
</file>

<file path=ppt/slideLayouts/_rels/slideLayout3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1.xml"/></Relationships>
</file>

<file path=ppt/slideLayouts/_rels/slideLayout3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21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15961"/>
      </p:ext>
    </p:extLst>
  </p:cSld>
  <p:clrMapOvr>
    <a:masterClrMapping/>
  </p:clrMapOvr>
  <p:hf sldNum="0" hdr="0" ftr="0" dt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089651"/>
      </p:ext>
    </p:extLst>
  </p:cSld>
  <p:clrMapOvr>
    <a:masterClrMapping/>
  </p:clrMapOvr>
  <p:hf sldNum="0" hdr="0" ftr="0" dt="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98422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41797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42937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37639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11558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28456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12246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75617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843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338270"/>
      </p:ext>
    </p:extLst>
  </p:cSld>
  <p:clrMapOvr>
    <a:masterClrMapping/>
  </p:clrMapOvr>
  <p:hf sldNum="0" hdr="0" ftr="0" dt="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01231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48160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373255"/>
      </p:ext>
    </p:extLst>
  </p:cSld>
  <p:clrMapOvr>
    <a:masterClrMapping/>
  </p:clrMapOvr>
  <p:hf sldNum="0" hdr="0" ftr="0" dt="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05349"/>
      </p:ext>
    </p:extLst>
  </p:cSld>
  <p:clrMapOvr>
    <a:masterClrMapping/>
  </p:clrMapOvr>
  <p:hf sldNum="0" hdr="0" ftr="0" dt="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7537912"/>
      </p:ext>
    </p:extLst>
  </p:cSld>
  <p:clrMapOvr>
    <a:masterClrMapping/>
  </p:clrMapOvr>
  <p:hf sldNum="0" hdr="0" ftr="0" dt="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114319"/>
      </p:ext>
    </p:extLst>
  </p:cSld>
  <p:clrMapOvr>
    <a:masterClrMapping/>
  </p:clrMapOvr>
  <p:hf sldNum="0" hdr="0" ftr="0" dt="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136402"/>
      </p:ext>
    </p:extLst>
  </p:cSld>
  <p:clrMapOvr>
    <a:masterClrMapping/>
  </p:clrMapOvr>
  <p:hf sldNum="0" hdr="0" ftr="0" dt="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25731"/>
      </p:ext>
    </p:extLst>
  </p:cSld>
  <p:clrMapOvr>
    <a:masterClrMapping/>
  </p:clrMapOvr>
  <p:hf sldNum="0" hdr="0" ftr="0" dt="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45733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641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5155889"/>
      </p:ext>
    </p:extLst>
  </p:cSld>
  <p:clrMapOvr>
    <a:masterClrMapping/>
  </p:clrMapOvr>
  <p:hf sldNum="0" hdr="0" ftr="0" dt="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13328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87424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28408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86129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64473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43555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590279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73187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96982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9980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073206"/>
      </p:ext>
    </p:extLst>
  </p:cSld>
  <p:clrMapOvr>
    <a:masterClrMapping/>
  </p:clrMapOvr>
  <p:hf sldNum="0" hdr="0" ftr="0" dt="0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047243"/>
      </p:ext>
    </p:extLst>
  </p:cSld>
  <p:clrMapOvr>
    <a:masterClrMapping/>
  </p:clrMapOvr>
  <p:hf sldNum="0" hdr="0" ftr="0" dt="0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7496251"/>
      </p:ext>
    </p:extLst>
  </p:cSld>
  <p:clrMapOvr>
    <a:masterClrMapping/>
  </p:clrMapOvr>
  <p:hf sldNum="0" hdr="0" ftr="0" dt="0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068843"/>
      </p:ext>
    </p:extLst>
  </p:cSld>
  <p:clrMapOvr>
    <a:masterClrMapping/>
  </p:clrMapOvr>
  <p:hf sldNum="0" hdr="0" ftr="0" dt="0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246914"/>
      </p:ext>
    </p:extLst>
  </p:cSld>
  <p:clrMapOvr>
    <a:masterClrMapping/>
  </p:clrMapOvr>
  <p:hf sldNum="0" hdr="0" ftr="0" dt="0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229872"/>
      </p:ext>
    </p:extLst>
  </p:cSld>
  <p:clrMapOvr>
    <a:masterClrMapping/>
  </p:clrMapOvr>
  <p:hf sldNum="0" hdr="0" ftr="0" dt="0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99036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413088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763453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63780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4061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397313"/>
      </p:ext>
    </p:extLst>
  </p:cSld>
  <p:clrMapOvr>
    <a:masterClrMapping/>
  </p:clrMapOvr>
  <p:hf sldNum="0" hdr="0" ftr="0" dt="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610091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887581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491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9154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713845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63701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744855"/>
      </p:ext>
    </p:extLst>
  </p:cSld>
  <p:clrMapOvr>
    <a:masterClrMapping/>
  </p:clrMapOvr>
  <p:hf sldNum="0" hdr="0" ftr="0" dt="0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671414"/>
      </p:ext>
    </p:extLst>
  </p:cSld>
  <p:clrMapOvr>
    <a:masterClrMapping/>
  </p:clrMapOvr>
  <p:hf sldNum="0" hdr="0" ftr="0" dt="0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8320474"/>
      </p:ext>
    </p:extLst>
  </p:cSld>
  <p:clrMapOvr>
    <a:masterClrMapping/>
  </p:clrMapOvr>
  <p:hf sldNum="0" hdr="0" ftr="0" dt="0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64680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957499"/>
      </p:ext>
    </p:extLst>
  </p:cSld>
  <p:clrMapOvr>
    <a:masterClrMapping/>
  </p:clrMapOvr>
  <p:hf sldNum="0" hdr="0" ftr="0" dt="0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863560"/>
      </p:ext>
    </p:extLst>
  </p:cSld>
  <p:clrMapOvr>
    <a:masterClrMapping/>
  </p:clrMapOvr>
  <p:hf sldNum="0" hdr="0" ftr="0" dt="0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441931"/>
      </p:ext>
    </p:extLst>
  </p:cSld>
  <p:clrMapOvr>
    <a:masterClrMapping/>
  </p:clrMapOvr>
  <p:hf sldNum="0" hdr="0" ftr="0" dt="0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168922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552075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560204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810468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650166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59520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718131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894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829920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208210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301610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254066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504305"/>
      </p:ext>
    </p:extLst>
  </p:cSld>
  <p:clrMapOvr>
    <a:masterClrMapping/>
  </p:clrMapOvr>
  <p:hf sldNum="0" hdr="0" ftr="0" dt="0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369364"/>
      </p:ext>
    </p:extLst>
  </p:cSld>
  <p:clrMapOvr>
    <a:masterClrMapping/>
  </p:clrMapOvr>
  <p:hf sldNum="0" hdr="0" ftr="0" dt="0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63853746"/>
      </p:ext>
    </p:extLst>
  </p:cSld>
  <p:clrMapOvr>
    <a:masterClrMapping/>
  </p:clrMapOvr>
  <p:hf sldNum="0" hdr="0" ftr="0" dt="0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703604"/>
      </p:ext>
    </p:extLst>
  </p:cSld>
  <p:clrMapOvr>
    <a:masterClrMapping/>
  </p:clrMapOvr>
  <p:hf sldNum="0" hdr="0" ftr="0" dt="0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042589"/>
      </p:ext>
    </p:extLst>
  </p:cSld>
  <p:clrMapOvr>
    <a:masterClrMapping/>
  </p:clrMapOvr>
  <p:hf sldNum="0" hdr="0" ftr="0" dt="0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614542"/>
      </p:ext>
    </p:extLst>
  </p:cSld>
  <p:clrMapOvr>
    <a:masterClrMapping/>
  </p:clrMapOvr>
  <p:hf sldNum="0" hdr="0" ftr="0" dt="0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3105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679853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518491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845257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049073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210842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452027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822611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091521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701881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545926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7936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61029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940548"/>
      </p:ext>
    </p:extLst>
  </p:cSld>
  <p:clrMapOvr>
    <a:masterClrMapping/>
  </p:clrMapOvr>
  <p:hf sldNum="0" hdr="0" ftr="0" dt="0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08432"/>
      </p:ext>
    </p:extLst>
  </p:cSld>
  <p:clrMapOvr>
    <a:masterClrMapping/>
  </p:clrMapOvr>
  <p:hf sldNum="0" hdr="0" ftr="0" dt="0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95104767"/>
      </p:ext>
    </p:extLst>
  </p:cSld>
  <p:clrMapOvr>
    <a:masterClrMapping/>
  </p:clrMapOvr>
  <p:hf sldNum="0" hdr="0" ftr="0" dt="0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228816"/>
      </p:ext>
    </p:extLst>
  </p:cSld>
  <p:clrMapOvr>
    <a:masterClrMapping/>
  </p:clrMapOvr>
  <p:hf sldNum="0" hdr="0" ftr="0" dt="0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47219"/>
      </p:ext>
    </p:extLst>
  </p:cSld>
  <p:clrMapOvr>
    <a:masterClrMapping/>
  </p:clrMapOvr>
  <p:hf sldNum="0" hdr="0" ftr="0" dt="0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150089"/>
      </p:ext>
    </p:extLst>
  </p:cSld>
  <p:clrMapOvr>
    <a:masterClrMapping/>
  </p:clrMapOvr>
  <p:hf sldNum="0" hdr="0" ftr="0" dt="0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43060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842262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352420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1234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139355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82817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194886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921237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734301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719009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963391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819656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246524"/>
      </p:ext>
    </p:extLst>
  </p:cSld>
  <p:clrMapOvr>
    <a:masterClrMapping/>
  </p:clrMapOvr>
  <p:hf sldNum="0" hdr="0" ftr="0" dt="0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948148"/>
      </p:ext>
    </p:extLst>
  </p:cSld>
  <p:clrMapOvr>
    <a:masterClrMapping/>
  </p:clrMapOvr>
  <p:hf sldNum="0" hdr="0" ftr="0" dt="0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9263570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4173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708024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916977"/>
      </p:ext>
    </p:extLst>
  </p:cSld>
  <p:clrMapOvr>
    <a:masterClrMapping/>
  </p:clrMapOvr>
  <p:hf sldNum="0" hdr="0" ftr="0" dt="0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185028"/>
      </p:ext>
    </p:extLst>
  </p:cSld>
  <p:clrMapOvr>
    <a:masterClrMapping/>
  </p:clrMapOvr>
  <p:hf sldNum="0" hdr="0" ftr="0" dt="0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046836"/>
      </p:ext>
    </p:extLst>
  </p:cSld>
  <p:clrMapOvr>
    <a:masterClrMapping/>
  </p:clrMapOvr>
  <p:hf sldNum="0" hdr="0" ftr="0" dt="0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301593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534416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577437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685136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99386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75048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9134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833242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403521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555174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072655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042236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354807"/>
      </p:ext>
    </p:extLst>
  </p:cSld>
  <p:clrMapOvr>
    <a:masterClrMapping/>
  </p:clrMapOvr>
  <p:hf sldNum="0" hdr="0" ftr="0" dt="0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03201"/>
      </p:ext>
    </p:extLst>
  </p:cSld>
  <p:clrMapOvr>
    <a:masterClrMapping/>
  </p:clrMapOvr>
  <p:hf sldNum="0" hdr="0" ftr="0" dt="0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2718405"/>
      </p:ext>
    </p:extLst>
  </p:cSld>
  <p:clrMapOvr>
    <a:masterClrMapping/>
  </p:clrMapOvr>
  <p:hf sldNum="0" hdr="0" ftr="0" dt="0"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968916"/>
      </p:ext>
    </p:extLst>
  </p:cSld>
  <p:clrMapOvr>
    <a:masterClrMapping/>
  </p:clrMapOvr>
  <p:hf sldNum="0" hdr="0" ftr="0" dt="0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418137"/>
      </p:ext>
    </p:extLst>
  </p:cSld>
  <p:clrMapOvr>
    <a:masterClrMapping/>
  </p:clrMapOvr>
  <p:hf sldNum="0" hdr="0" ftr="0" dt="0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308761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217488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028716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60942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052776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989069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674163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126459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408194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453529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127932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8706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411969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246263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423538"/>
      </p:ext>
    </p:extLst>
  </p:cSld>
  <p:clrMapOvr>
    <a:masterClrMapping/>
  </p:clrMapOvr>
  <p:hf sldNum="0" hdr="0" ftr="0" dt="0"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943256"/>
      </p:ext>
    </p:extLst>
  </p:cSld>
  <p:clrMapOvr>
    <a:masterClrMapping/>
  </p:clrMapOvr>
  <p:hf sldNum="0" hdr="0" ftr="0" dt="0"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23259054"/>
      </p:ext>
    </p:extLst>
  </p:cSld>
  <p:clrMapOvr>
    <a:masterClrMapping/>
  </p:clrMapOvr>
  <p:hf sldNum="0" hdr="0" ftr="0" dt="0"/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609355"/>
      </p:ext>
    </p:extLst>
  </p:cSld>
  <p:clrMapOvr>
    <a:masterClrMapping/>
  </p:clrMapOvr>
  <p:hf sldNum="0" hdr="0" ftr="0" dt="0"/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401687"/>
      </p:ext>
    </p:extLst>
  </p:cSld>
  <p:clrMapOvr>
    <a:masterClrMapping/>
  </p:clrMapOvr>
  <p:hf sldNum="0" hdr="0" ftr="0" dt="0"/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657864"/>
      </p:ext>
    </p:extLst>
  </p:cSld>
  <p:clrMapOvr>
    <a:masterClrMapping/>
  </p:clrMapOvr>
  <p:hf sldNum="0" hdr="0" ftr="0" dt="0"/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695380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195319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4651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010473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37492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99712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877851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790504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698065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9174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161695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31406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073086"/>
      </p:ext>
    </p:extLst>
  </p:cSld>
  <p:clrMapOvr>
    <a:masterClrMapping/>
  </p:clrMapOvr>
  <p:hf sldNum="0" hdr="0" ftr="0" dt="0"/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505745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049720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6499176"/>
      </p:ext>
    </p:extLst>
  </p:cSld>
  <p:clrMapOvr>
    <a:masterClrMapping/>
  </p:clrMapOvr>
  <p:hf sldNum="0" hdr="0" ftr="0" dt="0"/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205851"/>
      </p:ext>
    </p:extLst>
  </p:cSld>
  <p:clrMapOvr>
    <a:masterClrMapping/>
  </p:clrMapOvr>
  <p:hf sldNum="0" hdr="0" ftr="0" dt="0"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678632"/>
      </p:ext>
    </p:extLst>
  </p:cSld>
  <p:clrMapOvr>
    <a:masterClrMapping/>
  </p:clrMapOvr>
  <p:hf sldNum="0" hdr="0" ftr="0" dt="0"/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26644"/>
      </p:ext>
    </p:extLst>
  </p:cSld>
  <p:clrMapOvr>
    <a:masterClrMapping/>
  </p:clrMapOvr>
  <p:hf sldNum="0" hdr="0" ftr="0" dt="0"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395228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202082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276782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616216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421146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1931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225121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203140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688655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872456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175070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751797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873189"/>
      </p:ext>
    </p:extLst>
  </p:cSld>
  <p:clrMapOvr>
    <a:masterClrMapping/>
  </p:clrMapOvr>
  <p:hf sldNum="0" hdr="0" ftr="0" dt="0"/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007538"/>
      </p:ext>
    </p:extLst>
  </p:cSld>
  <p:clrMapOvr>
    <a:masterClrMapping/>
  </p:clrMapOvr>
  <p:hf sldNum="0" hdr="0" ftr="0" dt="0"/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7161261"/>
      </p:ext>
    </p:extLst>
  </p:cSld>
  <p:clrMapOvr>
    <a:masterClrMapping/>
  </p:clrMapOvr>
  <p:hf sldNum="0" hdr="0" ftr="0" dt="0"/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891255"/>
      </p:ext>
    </p:extLst>
  </p:cSld>
  <p:clrMapOvr>
    <a:masterClrMapping/>
  </p:clrMapOvr>
  <p:hf sldNum="0" hdr="0" ftr="0" dt="0"/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409462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632907"/>
      </p:ext>
    </p:extLst>
  </p:cSld>
  <p:clrMapOvr>
    <a:masterClrMapping/>
  </p:clrMapOvr>
  <p:hf sldNum="0" hdr="0" ftr="0" dt="0"/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950651"/>
      </p:ext>
    </p:extLst>
  </p:cSld>
  <p:clrMapOvr>
    <a:masterClrMapping/>
  </p:clrMapOvr>
  <p:hf sldNum="0" hdr="0" ftr="0" dt="0"/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404673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737366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873856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321975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839902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15945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538858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652031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930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055891"/>
      </p:ext>
    </p:extLst>
  </p:cSld>
  <p:clrMapOvr>
    <a:masterClrMapping/>
  </p:clrMapOvr>
  <p:hf sldNum="0" hdr="0" ftr="0" dt="0"/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364678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409631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587871"/>
      </p:ext>
    </p:extLst>
  </p:cSld>
  <p:clrMapOvr>
    <a:masterClrMapping/>
  </p:clrMapOvr>
  <p:hf sldNum="0" hdr="0" ftr="0" dt="0"/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110484"/>
      </p:ext>
    </p:extLst>
  </p:cSld>
  <p:clrMapOvr>
    <a:masterClrMapping/>
  </p:clrMapOvr>
  <p:hf sldNum="0" hdr="0" ftr="0" dt="0"/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0108259"/>
      </p:ext>
    </p:extLst>
  </p:cSld>
  <p:clrMapOvr>
    <a:masterClrMapping/>
  </p:clrMapOvr>
  <p:hf sldNum="0" hdr="0" ftr="0" dt="0"/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412833"/>
      </p:ext>
    </p:extLst>
  </p:cSld>
  <p:clrMapOvr>
    <a:masterClrMapping/>
  </p:clrMapOvr>
  <p:hf sldNum="0" hdr="0" ftr="0" dt="0"/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676886"/>
      </p:ext>
    </p:extLst>
  </p:cSld>
  <p:clrMapOvr>
    <a:masterClrMapping/>
  </p:clrMapOvr>
  <p:hf sldNum="0" hdr="0" ftr="0" dt="0"/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610192"/>
      </p:ext>
    </p:extLst>
  </p:cSld>
  <p:clrMapOvr>
    <a:masterClrMapping/>
  </p:clrMapOvr>
  <p:hf sldNum="0" hdr="0" ftr="0" dt="0"/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238129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4117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1248486"/>
      </p:ext>
    </p:extLst>
  </p:cSld>
  <p:clrMapOvr>
    <a:masterClrMapping/>
  </p:clrMapOvr>
  <p:hf sldNum="0" hdr="0" ftr="0" dt="0"/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900482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316824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316039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47926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608423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433370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595717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013658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921004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27463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45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095006"/>
      </p:ext>
    </p:extLst>
  </p:cSld>
  <p:clrMapOvr>
    <a:masterClrMapping/>
  </p:clrMapOvr>
  <p:hf sldNum="0" hdr="0" ftr="0" dt="0"/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740477"/>
      </p:ext>
    </p:extLst>
  </p:cSld>
  <p:clrMapOvr>
    <a:masterClrMapping/>
  </p:clrMapOvr>
  <p:hf sldNum="0" hdr="0" ftr="0" dt="0"/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4148156"/>
      </p:ext>
    </p:extLst>
  </p:cSld>
  <p:clrMapOvr>
    <a:masterClrMapping/>
  </p:clrMapOvr>
  <p:hf sldNum="0" hdr="0" ftr="0" dt="0"/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421003"/>
      </p:ext>
    </p:extLst>
  </p:cSld>
  <p:clrMapOvr>
    <a:masterClrMapping/>
  </p:clrMapOvr>
  <p:hf sldNum="0" hdr="0" ftr="0" dt="0"/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637262"/>
      </p:ext>
    </p:extLst>
  </p:cSld>
  <p:clrMapOvr>
    <a:masterClrMapping/>
  </p:clrMapOvr>
  <p:hf sldNum="0" hdr="0" ftr="0" dt="0"/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536554"/>
      </p:ext>
    </p:extLst>
  </p:cSld>
  <p:clrMapOvr>
    <a:masterClrMapping/>
  </p:clrMapOvr>
  <p:hf sldNum="0" hdr="0" ftr="0" dt="0"/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673673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407444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355454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892289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0652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353269"/>
      </p:ext>
    </p:extLst>
  </p:cSld>
  <p:clrMapOvr>
    <a:masterClrMapping/>
  </p:clrMapOvr>
  <p:hf sldNum="0" hdr="0" ftr="0" dt="0"/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810389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613657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222638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465520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990505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260793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916511"/>
      </p:ext>
    </p:extLst>
  </p:cSld>
  <p:clrMapOvr>
    <a:masterClrMapping/>
  </p:clrMapOvr>
  <p:hf sldNum="0" hdr="0" ftr="0" dt="0"/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155212"/>
      </p:ext>
    </p:extLst>
  </p:cSld>
  <p:clrMapOvr>
    <a:masterClrMapping/>
  </p:clrMapOvr>
  <p:hf sldNum="0" hdr="0" ftr="0" dt="0"/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3536146"/>
      </p:ext>
    </p:extLst>
  </p:cSld>
  <p:clrMapOvr>
    <a:masterClrMapping/>
  </p:clrMapOvr>
  <p:hf sldNum="0" hdr="0" ftr="0" dt="0"/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90361"/>
      </p:ext>
    </p:extLst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37367"/>
      </p:ext>
    </p:extLst>
  </p:cSld>
  <p:clrMapOvr>
    <a:masterClrMapping/>
  </p:clrMapOvr>
  <p:hf sldNum="0" hdr="0" ftr="0" dt="0"/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458717"/>
      </p:ext>
    </p:extLst>
  </p:cSld>
  <p:clrMapOvr>
    <a:masterClrMapping/>
  </p:clrMapOvr>
  <p:hf sldNum="0" hdr="0" ftr="0" dt="0"/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245689"/>
      </p:ext>
    </p:extLst>
  </p:cSld>
  <p:clrMapOvr>
    <a:masterClrMapping/>
  </p:clrMapOvr>
  <p:hf sldNum="0" hdr="0" ftr="0" dt="0"/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296146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730312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919273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577814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637981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994787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816165"/>
      </p:ext>
    </p:extLst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1405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439034"/>
      </p:ext>
    </p:extLst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765981"/>
      </p:ext>
    </p:extLst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419096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600655"/>
      </p:ext>
    </p:extLst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374470"/>
      </p:ext>
    </p:extLst>
  </p:cSld>
  <p:clrMapOvr>
    <a:masterClrMapping/>
  </p:clrMapOvr>
  <p:hf sldNum="0" hdr="0" ftr="0" dt="0"/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302757"/>
      </p:ext>
    </p:extLst>
  </p:cSld>
  <p:clrMapOvr>
    <a:masterClrMapping/>
  </p:clrMapOvr>
  <p:hf sldNum="0" hdr="0" ftr="0" dt="0"/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3808430"/>
      </p:ext>
    </p:extLst>
  </p:cSld>
  <p:clrMapOvr>
    <a:masterClrMapping/>
  </p:clrMapOvr>
  <p:hf sldNum="0" hdr="0" ftr="0" dt="0"/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45129"/>
      </p:ext>
    </p:extLst>
  </p:cSld>
  <p:clrMapOvr>
    <a:masterClrMapping/>
  </p:clrMapOvr>
  <p:hf sldNum="0" hdr="0" ftr="0" dt="0"/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411304"/>
      </p:ext>
    </p:extLst>
  </p:cSld>
  <p:clrMapOvr>
    <a:masterClrMapping/>
  </p:clrMapOvr>
  <p:hf sldNum="0" hdr="0" ftr="0" dt="0"/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436669"/>
      </p:ext>
    </p:extLst>
  </p:cSld>
  <p:clrMapOvr>
    <a:masterClrMapping/>
  </p:clrMapOvr>
  <p:hf sldNum="0" hdr="0" ftr="0" dt="0"/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4078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856300"/>
      </p:ext>
    </p:extLst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571057"/>
      </p:ext>
    </p:extLst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098866"/>
      </p:ext>
    </p:extLst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700659"/>
      </p:ext>
    </p:extLst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170687"/>
      </p:ext>
    </p:extLst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90063"/>
      </p:ext>
    </p:extLst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305680"/>
      </p:ext>
    </p:extLst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20144"/>
      </p:ext>
    </p:extLst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63497"/>
      </p:ext>
    </p:extLst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785570"/>
      </p:ext>
    </p:extLst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7179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951928"/>
      </p:ext>
    </p:extLst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197915"/>
      </p:ext>
    </p:extLst>
  </p:cSld>
  <p:clrMapOvr>
    <a:masterClrMapping/>
  </p:clrMapOvr>
  <p:hf sldNum="0" hdr="0" ftr="0" dt="0"/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141429"/>
      </p:ext>
    </p:extLst>
  </p:cSld>
  <p:clrMapOvr>
    <a:masterClrMapping/>
  </p:clrMapOvr>
  <p:hf sldNum="0" hdr="0" ftr="0" dt="0"/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67914521"/>
      </p:ext>
    </p:extLst>
  </p:cSld>
  <p:clrMapOvr>
    <a:masterClrMapping/>
  </p:clrMapOvr>
  <p:hf sldNum="0" hdr="0" ftr="0" dt="0"/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752535"/>
      </p:ext>
    </p:extLst>
  </p:cSld>
  <p:clrMapOvr>
    <a:masterClrMapping/>
  </p:clrMapOvr>
  <p:hf sldNum="0" hdr="0" ftr="0" dt="0"/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664686"/>
      </p:ext>
    </p:extLst>
  </p:cSld>
  <p:clrMapOvr>
    <a:masterClrMapping/>
  </p:clrMapOvr>
  <p:hf sldNum="0" hdr="0" ftr="0" dt="0"/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700648"/>
      </p:ext>
    </p:extLst>
  </p:cSld>
  <p:clrMapOvr>
    <a:masterClrMapping/>
  </p:clrMapOvr>
  <p:hf sldNum="0" hdr="0" ftr="0" dt="0"/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062045"/>
      </p:ext>
    </p:extLst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3258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8795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6154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6647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328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6869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4184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2042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75995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0346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627668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353433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0936695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322977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092659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967859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99971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20560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52674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99131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3125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87087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75339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6699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7663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3522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809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77491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5367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358324"/>
      </p:ext>
    </p:extLst>
  </p:cSld>
  <p:clrMapOvr>
    <a:masterClrMapping/>
  </p:clrMapOvr>
  <p:hf sldNum="0" hdr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164791"/>
      </p:ext>
    </p:extLst>
  </p:cSld>
  <p:clrMapOvr>
    <a:masterClrMapping/>
  </p:clrMapOvr>
  <p:hf sldNum="0"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0768672"/>
      </p:ext>
    </p:extLst>
  </p:cSld>
  <p:clrMapOvr>
    <a:masterClrMapping/>
  </p:clrMapOvr>
  <p:hf sldNum="0" hdr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097470"/>
      </p:ext>
    </p:extLst>
  </p:cSld>
  <p:clrMapOvr>
    <a:masterClrMapping/>
  </p:clrMapOvr>
  <p:hf sldNum="0" hdr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909513"/>
      </p:ext>
    </p:extLst>
  </p:cSld>
  <p:clrMapOvr>
    <a:masterClrMapping/>
  </p:clrMapOvr>
  <p:hf sldNum="0" hdr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980092"/>
      </p:ext>
    </p:extLst>
  </p:cSld>
  <p:clrMapOvr>
    <a:masterClrMapping/>
  </p:clrMapOvr>
  <p:hf sldNum="0"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89086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46429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341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14429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44198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5503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50957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48350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56591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19983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3025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56987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299465"/>
      </p:ext>
    </p:extLst>
  </p:cSld>
  <p:clrMapOvr>
    <a:masterClrMapping/>
  </p:clrMapOvr>
  <p:hf sldNum="0" hdr="0" ftr="0" dt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425626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44806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5263614"/>
      </p:ext>
    </p:extLst>
  </p:cSld>
  <p:clrMapOvr>
    <a:masterClrMapping/>
  </p:clrMapOvr>
  <p:hf sldNum="0" hdr="0" ftr="0" dt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182505"/>
      </p:ext>
    </p:extLst>
  </p:cSld>
  <p:clrMapOvr>
    <a:masterClrMapping/>
  </p:clrMapOvr>
  <p:hf sldNum="0" hdr="0" ft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092984"/>
      </p:ext>
    </p:extLst>
  </p:cSld>
  <p:clrMapOvr>
    <a:masterClrMapping/>
  </p:clrMapOvr>
  <p:hf sldNum="0" hdr="0" ftr="0" dt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818931"/>
      </p:ext>
    </p:extLst>
  </p:cSld>
  <p:clrMapOvr>
    <a:masterClrMapping/>
  </p:clrMapOvr>
  <p:hf sldNum="0" hdr="0" ftr="0" dt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35838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49606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88624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34837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6438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953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63578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2177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662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9143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32570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74215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953290"/>
      </p:ext>
    </p:extLst>
  </p:cSld>
  <p:clrMapOvr>
    <a:masterClrMapping/>
  </p:clrMapOvr>
  <p:hf sldNum="0" hdr="0" ftr="0" dt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279366"/>
      </p:ext>
    </p:extLst>
  </p:cSld>
  <p:clrMapOvr>
    <a:masterClrMapping/>
  </p:clrMapOvr>
  <p:hf sldNum="0" hdr="0" ftr="0" dt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2499652"/>
      </p:ext>
    </p:extLst>
  </p:cSld>
  <p:clrMapOvr>
    <a:masterClrMapping/>
  </p:clrMapOvr>
  <p:hf sldNum="0" hdr="0" ftr="0" dt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090840"/>
      </p:ext>
    </p:extLst>
  </p:cSld>
  <p:clrMapOvr>
    <a:masterClrMapping/>
  </p:clrMapOvr>
  <p:hf sldNum="0" hdr="0" ftr="0" dt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402777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1.xml"/><Relationship Id="rId13" Type="http://schemas.openxmlformats.org/officeDocument/2006/relationships/slideLayout" Target="../slideLayouts/slideLayout166.xml"/><Relationship Id="rId18" Type="http://schemas.openxmlformats.org/officeDocument/2006/relationships/theme" Target="../theme/theme10.xml"/><Relationship Id="rId3" Type="http://schemas.openxmlformats.org/officeDocument/2006/relationships/slideLayout" Target="../slideLayouts/slideLayout156.xml"/><Relationship Id="rId7" Type="http://schemas.openxmlformats.org/officeDocument/2006/relationships/slideLayout" Target="../slideLayouts/slideLayout160.xml"/><Relationship Id="rId12" Type="http://schemas.openxmlformats.org/officeDocument/2006/relationships/slideLayout" Target="../slideLayouts/slideLayout165.xml"/><Relationship Id="rId1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55.xml"/><Relationship Id="rId16" Type="http://schemas.openxmlformats.org/officeDocument/2006/relationships/slideLayout" Target="../slideLayouts/slideLayout169.xml"/><Relationship Id="rId1" Type="http://schemas.openxmlformats.org/officeDocument/2006/relationships/slideLayout" Target="../slideLayouts/slideLayout154.xml"/><Relationship Id="rId6" Type="http://schemas.openxmlformats.org/officeDocument/2006/relationships/slideLayout" Target="../slideLayouts/slideLayout159.xml"/><Relationship Id="rId11" Type="http://schemas.openxmlformats.org/officeDocument/2006/relationships/slideLayout" Target="../slideLayouts/slideLayout164.xml"/><Relationship Id="rId5" Type="http://schemas.openxmlformats.org/officeDocument/2006/relationships/slideLayout" Target="../slideLayouts/slideLayout158.xml"/><Relationship Id="rId15" Type="http://schemas.openxmlformats.org/officeDocument/2006/relationships/slideLayout" Target="../slideLayouts/slideLayout168.xml"/><Relationship Id="rId10" Type="http://schemas.openxmlformats.org/officeDocument/2006/relationships/slideLayout" Target="../slideLayouts/slideLayout163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7.xml"/><Relationship Id="rId9" Type="http://schemas.openxmlformats.org/officeDocument/2006/relationships/slideLayout" Target="../slideLayouts/slideLayout162.xml"/><Relationship Id="rId14" Type="http://schemas.openxmlformats.org/officeDocument/2006/relationships/slideLayout" Target="../slideLayouts/slideLayout16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8.xml"/><Relationship Id="rId13" Type="http://schemas.openxmlformats.org/officeDocument/2006/relationships/slideLayout" Target="../slideLayouts/slideLayout183.xml"/><Relationship Id="rId18" Type="http://schemas.openxmlformats.org/officeDocument/2006/relationships/theme" Target="../theme/theme11.xml"/><Relationship Id="rId3" Type="http://schemas.openxmlformats.org/officeDocument/2006/relationships/slideLayout" Target="../slideLayouts/slideLayout173.xml"/><Relationship Id="rId7" Type="http://schemas.openxmlformats.org/officeDocument/2006/relationships/slideLayout" Target="../slideLayouts/slideLayout177.xml"/><Relationship Id="rId12" Type="http://schemas.openxmlformats.org/officeDocument/2006/relationships/slideLayout" Target="../slideLayouts/slideLayout182.xml"/><Relationship Id="rId17" Type="http://schemas.openxmlformats.org/officeDocument/2006/relationships/slideLayout" Target="../slideLayouts/slideLayout187.xml"/><Relationship Id="rId2" Type="http://schemas.openxmlformats.org/officeDocument/2006/relationships/slideLayout" Target="../slideLayouts/slideLayout172.xml"/><Relationship Id="rId16" Type="http://schemas.openxmlformats.org/officeDocument/2006/relationships/slideLayout" Target="../slideLayouts/slideLayout186.xml"/><Relationship Id="rId1" Type="http://schemas.openxmlformats.org/officeDocument/2006/relationships/slideLayout" Target="../slideLayouts/slideLayout171.xml"/><Relationship Id="rId6" Type="http://schemas.openxmlformats.org/officeDocument/2006/relationships/slideLayout" Target="../slideLayouts/slideLayout176.xml"/><Relationship Id="rId11" Type="http://schemas.openxmlformats.org/officeDocument/2006/relationships/slideLayout" Target="../slideLayouts/slideLayout181.xml"/><Relationship Id="rId5" Type="http://schemas.openxmlformats.org/officeDocument/2006/relationships/slideLayout" Target="../slideLayouts/slideLayout175.xml"/><Relationship Id="rId15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8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74.xml"/><Relationship Id="rId9" Type="http://schemas.openxmlformats.org/officeDocument/2006/relationships/slideLayout" Target="../slideLayouts/slideLayout179.xml"/><Relationship Id="rId14" Type="http://schemas.openxmlformats.org/officeDocument/2006/relationships/slideLayout" Target="../slideLayouts/slideLayout184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slideLayout" Target="../slideLayouts/slideLayout200.xml"/><Relationship Id="rId18" Type="http://schemas.openxmlformats.org/officeDocument/2006/relationships/theme" Target="../theme/theme12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slideLayout" Target="../slideLayouts/slideLayout199.xml"/><Relationship Id="rId17" Type="http://schemas.openxmlformats.org/officeDocument/2006/relationships/slideLayout" Target="../slideLayouts/slideLayout204.xml"/><Relationship Id="rId2" Type="http://schemas.openxmlformats.org/officeDocument/2006/relationships/slideLayout" Target="../slideLayouts/slideLayout189.xml"/><Relationship Id="rId16" Type="http://schemas.openxmlformats.org/officeDocument/2006/relationships/slideLayout" Target="../slideLayouts/slideLayout203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5" Type="http://schemas.openxmlformats.org/officeDocument/2006/relationships/slideLayout" Target="../slideLayouts/slideLayout202.xml"/><Relationship Id="rId10" Type="http://schemas.openxmlformats.org/officeDocument/2006/relationships/slideLayout" Target="../slideLayouts/slideLayout19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Relationship Id="rId14" Type="http://schemas.openxmlformats.org/officeDocument/2006/relationships/slideLayout" Target="../slideLayouts/slideLayout20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2.xml"/><Relationship Id="rId13" Type="http://schemas.openxmlformats.org/officeDocument/2006/relationships/slideLayout" Target="../slideLayouts/slideLayout217.xml"/><Relationship Id="rId18" Type="http://schemas.openxmlformats.org/officeDocument/2006/relationships/theme" Target="../theme/theme13.xml"/><Relationship Id="rId3" Type="http://schemas.openxmlformats.org/officeDocument/2006/relationships/slideLayout" Target="../slideLayouts/slideLayout207.xml"/><Relationship Id="rId7" Type="http://schemas.openxmlformats.org/officeDocument/2006/relationships/slideLayout" Target="../slideLayouts/slideLayout211.xml"/><Relationship Id="rId12" Type="http://schemas.openxmlformats.org/officeDocument/2006/relationships/slideLayout" Target="../slideLayouts/slideLayout216.xml"/><Relationship Id="rId17" Type="http://schemas.openxmlformats.org/officeDocument/2006/relationships/slideLayout" Target="../slideLayouts/slideLayout221.xml"/><Relationship Id="rId2" Type="http://schemas.openxmlformats.org/officeDocument/2006/relationships/slideLayout" Target="../slideLayouts/slideLayout206.xml"/><Relationship Id="rId16" Type="http://schemas.openxmlformats.org/officeDocument/2006/relationships/slideLayout" Target="../slideLayouts/slideLayout220.xml"/><Relationship Id="rId1" Type="http://schemas.openxmlformats.org/officeDocument/2006/relationships/slideLayout" Target="../slideLayouts/slideLayout205.xml"/><Relationship Id="rId6" Type="http://schemas.openxmlformats.org/officeDocument/2006/relationships/slideLayout" Target="../slideLayouts/slideLayout210.xml"/><Relationship Id="rId11" Type="http://schemas.openxmlformats.org/officeDocument/2006/relationships/slideLayout" Target="../slideLayouts/slideLayout215.xml"/><Relationship Id="rId5" Type="http://schemas.openxmlformats.org/officeDocument/2006/relationships/slideLayout" Target="../slideLayouts/slideLayout209.xml"/><Relationship Id="rId15" Type="http://schemas.openxmlformats.org/officeDocument/2006/relationships/slideLayout" Target="../slideLayouts/slideLayout219.xml"/><Relationship Id="rId10" Type="http://schemas.openxmlformats.org/officeDocument/2006/relationships/slideLayout" Target="../slideLayouts/slideLayout214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08.xml"/><Relationship Id="rId9" Type="http://schemas.openxmlformats.org/officeDocument/2006/relationships/slideLayout" Target="../slideLayouts/slideLayout213.xml"/><Relationship Id="rId14" Type="http://schemas.openxmlformats.org/officeDocument/2006/relationships/slideLayout" Target="../slideLayouts/slideLayout218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9.xml"/><Relationship Id="rId13" Type="http://schemas.openxmlformats.org/officeDocument/2006/relationships/slideLayout" Target="../slideLayouts/slideLayout234.xml"/><Relationship Id="rId18" Type="http://schemas.openxmlformats.org/officeDocument/2006/relationships/theme" Target="../theme/theme14.xml"/><Relationship Id="rId3" Type="http://schemas.openxmlformats.org/officeDocument/2006/relationships/slideLayout" Target="../slideLayouts/slideLayout224.xml"/><Relationship Id="rId7" Type="http://schemas.openxmlformats.org/officeDocument/2006/relationships/slideLayout" Target="../slideLayouts/slideLayout228.xml"/><Relationship Id="rId12" Type="http://schemas.openxmlformats.org/officeDocument/2006/relationships/slideLayout" Target="../slideLayouts/slideLayout233.xml"/><Relationship Id="rId17" Type="http://schemas.openxmlformats.org/officeDocument/2006/relationships/slideLayout" Target="../slideLayouts/slideLayout238.xml"/><Relationship Id="rId2" Type="http://schemas.openxmlformats.org/officeDocument/2006/relationships/slideLayout" Target="../slideLayouts/slideLayout223.xml"/><Relationship Id="rId16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22.xml"/><Relationship Id="rId6" Type="http://schemas.openxmlformats.org/officeDocument/2006/relationships/slideLayout" Target="../slideLayouts/slideLayout227.xml"/><Relationship Id="rId11" Type="http://schemas.openxmlformats.org/officeDocument/2006/relationships/slideLayout" Target="../slideLayouts/slideLayout232.xml"/><Relationship Id="rId5" Type="http://schemas.openxmlformats.org/officeDocument/2006/relationships/slideLayout" Target="../slideLayouts/slideLayout226.xml"/><Relationship Id="rId1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3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25.xml"/><Relationship Id="rId9" Type="http://schemas.openxmlformats.org/officeDocument/2006/relationships/slideLayout" Target="../slideLayouts/slideLayout230.xml"/><Relationship Id="rId14" Type="http://schemas.openxmlformats.org/officeDocument/2006/relationships/slideLayout" Target="../slideLayouts/slideLayout2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6.xml"/><Relationship Id="rId13" Type="http://schemas.openxmlformats.org/officeDocument/2006/relationships/slideLayout" Target="../slideLayouts/slideLayout251.xml"/><Relationship Id="rId18" Type="http://schemas.openxmlformats.org/officeDocument/2006/relationships/theme" Target="../theme/theme15.xml"/><Relationship Id="rId3" Type="http://schemas.openxmlformats.org/officeDocument/2006/relationships/slideLayout" Target="../slideLayouts/slideLayout241.xml"/><Relationship Id="rId7" Type="http://schemas.openxmlformats.org/officeDocument/2006/relationships/slideLayout" Target="../slideLayouts/slideLayout245.xml"/><Relationship Id="rId12" Type="http://schemas.openxmlformats.org/officeDocument/2006/relationships/slideLayout" Target="../slideLayouts/slideLayout250.xml"/><Relationship Id="rId17" Type="http://schemas.openxmlformats.org/officeDocument/2006/relationships/slideLayout" Target="../slideLayouts/slideLayout255.xml"/><Relationship Id="rId2" Type="http://schemas.openxmlformats.org/officeDocument/2006/relationships/slideLayout" Target="../slideLayouts/slideLayout240.xml"/><Relationship Id="rId16" Type="http://schemas.openxmlformats.org/officeDocument/2006/relationships/slideLayout" Target="../slideLayouts/slideLayout254.xml"/><Relationship Id="rId1" Type="http://schemas.openxmlformats.org/officeDocument/2006/relationships/slideLayout" Target="../slideLayouts/slideLayout239.xml"/><Relationship Id="rId6" Type="http://schemas.openxmlformats.org/officeDocument/2006/relationships/slideLayout" Target="../slideLayouts/slideLayout244.xml"/><Relationship Id="rId11" Type="http://schemas.openxmlformats.org/officeDocument/2006/relationships/slideLayout" Target="../slideLayouts/slideLayout249.xml"/><Relationship Id="rId5" Type="http://schemas.openxmlformats.org/officeDocument/2006/relationships/slideLayout" Target="../slideLayouts/slideLayout243.xml"/><Relationship Id="rId15" Type="http://schemas.openxmlformats.org/officeDocument/2006/relationships/slideLayout" Target="../slideLayouts/slideLayout253.xml"/><Relationship Id="rId10" Type="http://schemas.openxmlformats.org/officeDocument/2006/relationships/slideLayout" Target="../slideLayouts/slideLayout248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42.xml"/><Relationship Id="rId9" Type="http://schemas.openxmlformats.org/officeDocument/2006/relationships/slideLayout" Target="../slideLayouts/slideLayout247.xml"/><Relationship Id="rId14" Type="http://schemas.openxmlformats.org/officeDocument/2006/relationships/slideLayout" Target="../slideLayouts/slideLayout252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3.xml"/><Relationship Id="rId13" Type="http://schemas.openxmlformats.org/officeDocument/2006/relationships/slideLayout" Target="../slideLayouts/slideLayout268.xml"/><Relationship Id="rId18" Type="http://schemas.openxmlformats.org/officeDocument/2006/relationships/theme" Target="../theme/theme16.xml"/><Relationship Id="rId3" Type="http://schemas.openxmlformats.org/officeDocument/2006/relationships/slideLayout" Target="../slideLayouts/slideLayout258.xml"/><Relationship Id="rId7" Type="http://schemas.openxmlformats.org/officeDocument/2006/relationships/slideLayout" Target="../slideLayouts/slideLayout262.xml"/><Relationship Id="rId12" Type="http://schemas.openxmlformats.org/officeDocument/2006/relationships/slideLayout" Target="../slideLayouts/slideLayout267.xml"/><Relationship Id="rId17" Type="http://schemas.openxmlformats.org/officeDocument/2006/relationships/slideLayout" Target="../slideLayouts/slideLayout272.xml"/><Relationship Id="rId2" Type="http://schemas.openxmlformats.org/officeDocument/2006/relationships/slideLayout" Target="../slideLayouts/slideLayout257.xml"/><Relationship Id="rId16" Type="http://schemas.openxmlformats.org/officeDocument/2006/relationships/slideLayout" Target="../slideLayouts/slideLayout271.xml"/><Relationship Id="rId1" Type="http://schemas.openxmlformats.org/officeDocument/2006/relationships/slideLayout" Target="../slideLayouts/slideLayout256.xml"/><Relationship Id="rId6" Type="http://schemas.openxmlformats.org/officeDocument/2006/relationships/slideLayout" Target="../slideLayouts/slideLayout261.xml"/><Relationship Id="rId11" Type="http://schemas.openxmlformats.org/officeDocument/2006/relationships/slideLayout" Target="../slideLayouts/slideLayout266.xml"/><Relationship Id="rId5" Type="http://schemas.openxmlformats.org/officeDocument/2006/relationships/slideLayout" Target="../slideLayouts/slideLayout260.xml"/><Relationship Id="rId15" Type="http://schemas.openxmlformats.org/officeDocument/2006/relationships/slideLayout" Target="../slideLayouts/slideLayout270.xml"/><Relationship Id="rId10" Type="http://schemas.openxmlformats.org/officeDocument/2006/relationships/slideLayout" Target="../slideLayouts/slideLayout265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59.xml"/><Relationship Id="rId9" Type="http://schemas.openxmlformats.org/officeDocument/2006/relationships/slideLayout" Target="../slideLayouts/slideLayout264.xml"/><Relationship Id="rId14" Type="http://schemas.openxmlformats.org/officeDocument/2006/relationships/slideLayout" Target="../slideLayouts/slideLayout269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0.xml"/><Relationship Id="rId13" Type="http://schemas.openxmlformats.org/officeDocument/2006/relationships/slideLayout" Target="../slideLayouts/slideLayout285.xml"/><Relationship Id="rId18" Type="http://schemas.openxmlformats.org/officeDocument/2006/relationships/theme" Target="../theme/theme17.xml"/><Relationship Id="rId3" Type="http://schemas.openxmlformats.org/officeDocument/2006/relationships/slideLayout" Target="../slideLayouts/slideLayout275.xml"/><Relationship Id="rId7" Type="http://schemas.openxmlformats.org/officeDocument/2006/relationships/slideLayout" Target="../slideLayouts/slideLayout279.xml"/><Relationship Id="rId12" Type="http://schemas.openxmlformats.org/officeDocument/2006/relationships/slideLayout" Target="../slideLayouts/slideLayout284.xml"/><Relationship Id="rId17" Type="http://schemas.openxmlformats.org/officeDocument/2006/relationships/slideLayout" Target="../slideLayouts/slideLayout289.xml"/><Relationship Id="rId2" Type="http://schemas.openxmlformats.org/officeDocument/2006/relationships/slideLayout" Target="../slideLayouts/slideLayout274.xml"/><Relationship Id="rId16" Type="http://schemas.openxmlformats.org/officeDocument/2006/relationships/slideLayout" Target="../slideLayouts/slideLayout288.xml"/><Relationship Id="rId1" Type="http://schemas.openxmlformats.org/officeDocument/2006/relationships/slideLayout" Target="../slideLayouts/slideLayout273.xml"/><Relationship Id="rId6" Type="http://schemas.openxmlformats.org/officeDocument/2006/relationships/slideLayout" Target="../slideLayouts/slideLayout278.xml"/><Relationship Id="rId11" Type="http://schemas.openxmlformats.org/officeDocument/2006/relationships/slideLayout" Target="../slideLayouts/slideLayout283.xml"/><Relationship Id="rId5" Type="http://schemas.openxmlformats.org/officeDocument/2006/relationships/slideLayout" Target="../slideLayouts/slideLayout277.xml"/><Relationship Id="rId15" Type="http://schemas.openxmlformats.org/officeDocument/2006/relationships/slideLayout" Target="../slideLayouts/slideLayout287.xml"/><Relationship Id="rId10" Type="http://schemas.openxmlformats.org/officeDocument/2006/relationships/slideLayout" Target="../slideLayouts/slideLayout282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76.xml"/><Relationship Id="rId9" Type="http://schemas.openxmlformats.org/officeDocument/2006/relationships/slideLayout" Target="../slideLayouts/slideLayout281.xml"/><Relationship Id="rId14" Type="http://schemas.openxmlformats.org/officeDocument/2006/relationships/slideLayout" Target="../slideLayouts/slideLayout286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7.xml"/><Relationship Id="rId13" Type="http://schemas.openxmlformats.org/officeDocument/2006/relationships/slideLayout" Target="../slideLayouts/slideLayout302.xml"/><Relationship Id="rId18" Type="http://schemas.openxmlformats.org/officeDocument/2006/relationships/theme" Target="../theme/theme18.xml"/><Relationship Id="rId3" Type="http://schemas.openxmlformats.org/officeDocument/2006/relationships/slideLayout" Target="../slideLayouts/slideLayout292.xml"/><Relationship Id="rId7" Type="http://schemas.openxmlformats.org/officeDocument/2006/relationships/slideLayout" Target="../slideLayouts/slideLayout296.xml"/><Relationship Id="rId12" Type="http://schemas.openxmlformats.org/officeDocument/2006/relationships/slideLayout" Target="../slideLayouts/slideLayout301.xml"/><Relationship Id="rId17" Type="http://schemas.openxmlformats.org/officeDocument/2006/relationships/slideLayout" Target="../slideLayouts/slideLayout306.xml"/><Relationship Id="rId2" Type="http://schemas.openxmlformats.org/officeDocument/2006/relationships/slideLayout" Target="../slideLayouts/slideLayout291.xml"/><Relationship Id="rId16" Type="http://schemas.openxmlformats.org/officeDocument/2006/relationships/slideLayout" Target="../slideLayouts/slideLayout305.xml"/><Relationship Id="rId1" Type="http://schemas.openxmlformats.org/officeDocument/2006/relationships/slideLayout" Target="../slideLayouts/slideLayout290.xml"/><Relationship Id="rId6" Type="http://schemas.openxmlformats.org/officeDocument/2006/relationships/slideLayout" Target="../slideLayouts/slideLayout295.xml"/><Relationship Id="rId11" Type="http://schemas.openxmlformats.org/officeDocument/2006/relationships/slideLayout" Target="../slideLayouts/slideLayout300.xml"/><Relationship Id="rId5" Type="http://schemas.openxmlformats.org/officeDocument/2006/relationships/slideLayout" Target="../slideLayouts/slideLayout294.xml"/><Relationship Id="rId15" Type="http://schemas.openxmlformats.org/officeDocument/2006/relationships/slideLayout" Target="../slideLayouts/slideLayout304.xml"/><Relationship Id="rId10" Type="http://schemas.openxmlformats.org/officeDocument/2006/relationships/slideLayout" Target="../slideLayouts/slideLayout299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93.xml"/><Relationship Id="rId9" Type="http://schemas.openxmlformats.org/officeDocument/2006/relationships/slideLayout" Target="../slideLayouts/slideLayout298.xml"/><Relationship Id="rId14" Type="http://schemas.openxmlformats.org/officeDocument/2006/relationships/slideLayout" Target="../slideLayouts/slideLayout30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4.xml"/><Relationship Id="rId13" Type="http://schemas.openxmlformats.org/officeDocument/2006/relationships/slideLayout" Target="../slideLayouts/slideLayout319.xml"/><Relationship Id="rId18" Type="http://schemas.openxmlformats.org/officeDocument/2006/relationships/theme" Target="../theme/theme19.xml"/><Relationship Id="rId3" Type="http://schemas.openxmlformats.org/officeDocument/2006/relationships/slideLayout" Target="../slideLayouts/slideLayout309.xml"/><Relationship Id="rId7" Type="http://schemas.openxmlformats.org/officeDocument/2006/relationships/slideLayout" Target="../slideLayouts/slideLayout313.xml"/><Relationship Id="rId12" Type="http://schemas.openxmlformats.org/officeDocument/2006/relationships/slideLayout" Target="../slideLayouts/slideLayout318.xml"/><Relationship Id="rId17" Type="http://schemas.openxmlformats.org/officeDocument/2006/relationships/slideLayout" Target="../slideLayouts/slideLayout323.xml"/><Relationship Id="rId2" Type="http://schemas.openxmlformats.org/officeDocument/2006/relationships/slideLayout" Target="../slideLayouts/slideLayout308.xml"/><Relationship Id="rId16" Type="http://schemas.openxmlformats.org/officeDocument/2006/relationships/slideLayout" Target="../slideLayouts/slideLayout322.xml"/><Relationship Id="rId1" Type="http://schemas.openxmlformats.org/officeDocument/2006/relationships/slideLayout" Target="../slideLayouts/slideLayout307.xml"/><Relationship Id="rId6" Type="http://schemas.openxmlformats.org/officeDocument/2006/relationships/slideLayout" Target="../slideLayouts/slideLayout312.xml"/><Relationship Id="rId11" Type="http://schemas.openxmlformats.org/officeDocument/2006/relationships/slideLayout" Target="../slideLayouts/slideLayout317.xml"/><Relationship Id="rId5" Type="http://schemas.openxmlformats.org/officeDocument/2006/relationships/slideLayout" Target="../slideLayouts/slideLayout311.xml"/><Relationship Id="rId15" Type="http://schemas.openxmlformats.org/officeDocument/2006/relationships/slideLayout" Target="../slideLayouts/slideLayout321.xml"/><Relationship Id="rId10" Type="http://schemas.openxmlformats.org/officeDocument/2006/relationships/slideLayout" Target="../slideLayouts/slideLayout316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10.xml"/><Relationship Id="rId9" Type="http://schemas.openxmlformats.org/officeDocument/2006/relationships/slideLayout" Target="../slideLayouts/slideLayout315.xml"/><Relationship Id="rId14" Type="http://schemas.openxmlformats.org/officeDocument/2006/relationships/slideLayout" Target="../slideLayouts/slideLayout32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1.xml"/><Relationship Id="rId13" Type="http://schemas.openxmlformats.org/officeDocument/2006/relationships/slideLayout" Target="../slideLayouts/slideLayout336.xml"/><Relationship Id="rId18" Type="http://schemas.openxmlformats.org/officeDocument/2006/relationships/theme" Target="../theme/theme20.xml"/><Relationship Id="rId3" Type="http://schemas.openxmlformats.org/officeDocument/2006/relationships/slideLayout" Target="../slideLayouts/slideLayout326.xml"/><Relationship Id="rId7" Type="http://schemas.openxmlformats.org/officeDocument/2006/relationships/slideLayout" Target="../slideLayouts/slideLayout330.xml"/><Relationship Id="rId12" Type="http://schemas.openxmlformats.org/officeDocument/2006/relationships/slideLayout" Target="../slideLayouts/slideLayout335.xml"/><Relationship Id="rId17" Type="http://schemas.openxmlformats.org/officeDocument/2006/relationships/slideLayout" Target="../slideLayouts/slideLayout340.xml"/><Relationship Id="rId2" Type="http://schemas.openxmlformats.org/officeDocument/2006/relationships/slideLayout" Target="../slideLayouts/slideLayout325.xml"/><Relationship Id="rId16" Type="http://schemas.openxmlformats.org/officeDocument/2006/relationships/slideLayout" Target="../slideLayouts/slideLayout339.xml"/><Relationship Id="rId1" Type="http://schemas.openxmlformats.org/officeDocument/2006/relationships/slideLayout" Target="../slideLayouts/slideLayout324.xml"/><Relationship Id="rId6" Type="http://schemas.openxmlformats.org/officeDocument/2006/relationships/slideLayout" Target="../slideLayouts/slideLayout329.xml"/><Relationship Id="rId11" Type="http://schemas.openxmlformats.org/officeDocument/2006/relationships/slideLayout" Target="../slideLayouts/slideLayout334.xml"/><Relationship Id="rId5" Type="http://schemas.openxmlformats.org/officeDocument/2006/relationships/slideLayout" Target="../slideLayouts/slideLayout328.xml"/><Relationship Id="rId15" Type="http://schemas.openxmlformats.org/officeDocument/2006/relationships/slideLayout" Target="../slideLayouts/slideLayout338.xml"/><Relationship Id="rId10" Type="http://schemas.openxmlformats.org/officeDocument/2006/relationships/slideLayout" Target="../slideLayouts/slideLayout333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27.xml"/><Relationship Id="rId9" Type="http://schemas.openxmlformats.org/officeDocument/2006/relationships/slideLayout" Target="../slideLayouts/slideLayout332.xml"/><Relationship Id="rId14" Type="http://schemas.openxmlformats.org/officeDocument/2006/relationships/slideLayout" Target="../slideLayouts/slideLayout337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8.xml"/><Relationship Id="rId13" Type="http://schemas.openxmlformats.org/officeDocument/2006/relationships/slideLayout" Target="../slideLayouts/slideLayout353.xml"/><Relationship Id="rId18" Type="http://schemas.openxmlformats.org/officeDocument/2006/relationships/theme" Target="../theme/theme21.xml"/><Relationship Id="rId3" Type="http://schemas.openxmlformats.org/officeDocument/2006/relationships/slideLayout" Target="../slideLayouts/slideLayout343.xml"/><Relationship Id="rId7" Type="http://schemas.openxmlformats.org/officeDocument/2006/relationships/slideLayout" Target="../slideLayouts/slideLayout347.xml"/><Relationship Id="rId12" Type="http://schemas.openxmlformats.org/officeDocument/2006/relationships/slideLayout" Target="../slideLayouts/slideLayout352.xml"/><Relationship Id="rId17" Type="http://schemas.openxmlformats.org/officeDocument/2006/relationships/slideLayout" Target="../slideLayouts/slideLayout357.xml"/><Relationship Id="rId2" Type="http://schemas.openxmlformats.org/officeDocument/2006/relationships/slideLayout" Target="../slideLayouts/slideLayout342.xml"/><Relationship Id="rId16" Type="http://schemas.openxmlformats.org/officeDocument/2006/relationships/slideLayout" Target="../slideLayouts/slideLayout356.xml"/><Relationship Id="rId1" Type="http://schemas.openxmlformats.org/officeDocument/2006/relationships/slideLayout" Target="../slideLayouts/slideLayout341.xml"/><Relationship Id="rId6" Type="http://schemas.openxmlformats.org/officeDocument/2006/relationships/slideLayout" Target="../slideLayouts/slideLayout346.xml"/><Relationship Id="rId11" Type="http://schemas.openxmlformats.org/officeDocument/2006/relationships/slideLayout" Target="../slideLayouts/slideLayout351.xml"/><Relationship Id="rId5" Type="http://schemas.openxmlformats.org/officeDocument/2006/relationships/slideLayout" Target="../slideLayouts/slideLayout345.xml"/><Relationship Id="rId15" Type="http://schemas.openxmlformats.org/officeDocument/2006/relationships/slideLayout" Target="../slideLayouts/slideLayout355.xml"/><Relationship Id="rId10" Type="http://schemas.openxmlformats.org/officeDocument/2006/relationships/slideLayout" Target="../slideLayouts/slideLayout35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44.xml"/><Relationship Id="rId9" Type="http://schemas.openxmlformats.org/officeDocument/2006/relationships/slideLayout" Target="../slideLayouts/slideLayout349.xml"/><Relationship Id="rId14" Type="http://schemas.openxmlformats.org/officeDocument/2006/relationships/slideLayout" Target="../slideLayouts/slideLayout35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78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8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17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87.xml"/><Relationship Id="rId16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95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Relationship Id="rId14" Type="http://schemas.openxmlformats.org/officeDocument/2006/relationships/slideLayout" Target="../slideLayouts/slideLayout9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slideLayout" Target="../slideLayouts/slideLayout115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17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04.xml"/><Relationship Id="rId16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12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slideLayout" Target="../slideLayouts/slideLayout11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slideLayout" Target="../slideLayouts/slideLayout132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31.xml"/><Relationship Id="rId17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21.xml"/><Relationship Id="rId16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4.xml"/><Relationship Id="rId15" Type="http://schemas.openxmlformats.org/officeDocument/2006/relationships/slideLayout" Target="../slideLayouts/slideLayout134.xml"/><Relationship Id="rId10" Type="http://schemas.openxmlformats.org/officeDocument/2006/relationships/slideLayout" Target="../slideLayouts/slideLayout129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Relationship Id="rId14" Type="http://schemas.openxmlformats.org/officeDocument/2006/relationships/slideLayout" Target="../slideLayouts/slideLayout13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slideLayout" Target="../slideLayouts/slideLayout149.xml"/><Relationship Id="rId18" Type="http://schemas.openxmlformats.org/officeDocument/2006/relationships/theme" Target="../theme/theme9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slideLayout" Target="../slideLayouts/slideLayout148.xml"/><Relationship Id="rId17" Type="http://schemas.openxmlformats.org/officeDocument/2006/relationships/slideLayout" Target="../slideLayouts/slideLayout153.xml"/><Relationship Id="rId2" Type="http://schemas.openxmlformats.org/officeDocument/2006/relationships/slideLayout" Target="../slideLayouts/slideLayout138.xml"/><Relationship Id="rId16" Type="http://schemas.openxmlformats.org/officeDocument/2006/relationships/slideLayout" Target="../slideLayouts/slideLayout152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5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46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Relationship Id="rId14" Type="http://schemas.openxmlformats.org/officeDocument/2006/relationships/slideLayout" Target="../slideLayouts/slideLayout1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 defTabSz="457200"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002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 defTabSz="457200"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937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  <p:sldLayoutId id="2147483890" r:id="rId14"/>
    <p:sldLayoutId id="2147483891" r:id="rId15"/>
    <p:sldLayoutId id="2147483892" r:id="rId16"/>
    <p:sldLayoutId id="2147483893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 defTabSz="457200"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232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  <p:sldLayoutId id="2147483907" r:id="rId13"/>
    <p:sldLayoutId id="2147483908" r:id="rId14"/>
    <p:sldLayoutId id="2147483909" r:id="rId15"/>
    <p:sldLayoutId id="2147483910" r:id="rId16"/>
    <p:sldLayoutId id="2147483911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 defTabSz="457200"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608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  <p:sldLayoutId id="2147483926" r:id="rId14"/>
    <p:sldLayoutId id="2147483927" r:id="rId15"/>
    <p:sldLayoutId id="2147483928" r:id="rId16"/>
    <p:sldLayoutId id="2147483929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 defTabSz="457200"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719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  <p:sldLayoutId id="2147483942" r:id="rId12"/>
    <p:sldLayoutId id="2147483943" r:id="rId13"/>
    <p:sldLayoutId id="2147483944" r:id="rId14"/>
    <p:sldLayoutId id="2147483945" r:id="rId15"/>
    <p:sldLayoutId id="2147483946" r:id="rId16"/>
    <p:sldLayoutId id="2147483947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 defTabSz="457200"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657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  <p:sldLayoutId id="2147483960" r:id="rId12"/>
    <p:sldLayoutId id="2147483961" r:id="rId13"/>
    <p:sldLayoutId id="2147483962" r:id="rId14"/>
    <p:sldLayoutId id="2147483963" r:id="rId15"/>
    <p:sldLayoutId id="2147483964" r:id="rId16"/>
    <p:sldLayoutId id="2147483965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 defTabSz="457200"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397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  <p:sldLayoutId id="2147483978" r:id="rId12"/>
    <p:sldLayoutId id="2147483979" r:id="rId13"/>
    <p:sldLayoutId id="2147483980" r:id="rId14"/>
    <p:sldLayoutId id="2147483981" r:id="rId15"/>
    <p:sldLayoutId id="2147483982" r:id="rId16"/>
    <p:sldLayoutId id="2147483983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 defTabSz="457200"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477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  <p:sldLayoutId id="2147483996" r:id="rId12"/>
    <p:sldLayoutId id="2147483997" r:id="rId13"/>
    <p:sldLayoutId id="2147483998" r:id="rId14"/>
    <p:sldLayoutId id="2147483999" r:id="rId15"/>
    <p:sldLayoutId id="2147484000" r:id="rId16"/>
    <p:sldLayoutId id="2147484001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 defTabSz="457200"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000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  <p:sldLayoutId id="2147484014" r:id="rId12"/>
    <p:sldLayoutId id="2147484015" r:id="rId13"/>
    <p:sldLayoutId id="2147484016" r:id="rId14"/>
    <p:sldLayoutId id="2147484017" r:id="rId15"/>
    <p:sldLayoutId id="2147484018" r:id="rId16"/>
    <p:sldLayoutId id="2147484019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 defTabSz="457200"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984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  <p:sldLayoutId id="2147484032" r:id="rId12"/>
    <p:sldLayoutId id="2147484033" r:id="rId13"/>
    <p:sldLayoutId id="2147484034" r:id="rId14"/>
    <p:sldLayoutId id="2147484035" r:id="rId15"/>
    <p:sldLayoutId id="2147484036" r:id="rId16"/>
    <p:sldLayoutId id="2147484037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 defTabSz="457200"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363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  <p:sldLayoutId id="2147484048" r:id="rId10"/>
    <p:sldLayoutId id="2147484049" r:id="rId11"/>
    <p:sldLayoutId id="2147484050" r:id="rId12"/>
    <p:sldLayoutId id="2147484051" r:id="rId13"/>
    <p:sldLayoutId id="2147484052" r:id="rId14"/>
    <p:sldLayoutId id="2147484053" r:id="rId15"/>
    <p:sldLayoutId id="2147484054" r:id="rId16"/>
    <p:sldLayoutId id="2147484055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 defTabSz="457200"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783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 defTabSz="457200"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151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  <p:sldLayoutId id="2147484068" r:id="rId12"/>
    <p:sldLayoutId id="2147484069" r:id="rId13"/>
    <p:sldLayoutId id="2147484070" r:id="rId14"/>
    <p:sldLayoutId id="2147484071" r:id="rId15"/>
    <p:sldLayoutId id="2147484072" r:id="rId16"/>
    <p:sldLayoutId id="2147484073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 defTabSz="457200"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425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4076" r:id="rId2"/>
    <p:sldLayoutId id="2147484077" r:id="rId3"/>
    <p:sldLayoutId id="2147484078" r:id="rId4"/>
    <p:sldLayoutId id="2147484079" r:id="rId5"/>
    <p:sldLayoutId id="2147484080" r:id="rId6"/>
    <p:sldLayoutId id="2147484081" r:id="rId7"/>
    <p:sldLayoutId id="2147484082" r:id="rId8"/>
    <p:sldLayoutId id="2147484083" r:id="rId9"/>
    <p:sldLayoutId id="2147484084" r:id="rId10"/>
    <p:sldLayoutId id="2147484085" r:id="rId11"/>
    <p:sldLayoutId id="2147484086" r:id="rId12"/>
    <p:sldLayoutId id="2147484087" r:id="rId13"/>
    <p:sldLayoutId id="2147484088" r:id="rId14"/>
    <p:sldLayoutId id="2147484089" r:id="rId15"/>
    <p:sldLayoutId id="2147484090" r:id="rId16"/>
    <p:sldLayoutId id="2147484091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 defTabSz="457200"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947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 defTabSz="457200"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268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 defTabSz="457200"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433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 defTabSz="457200"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70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 defTabSz="457200"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591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 defTabSz="457200"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106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prstClr val="black"/>
                </a:solidFill>
              </a:rPr>
              <a:pPr defTabSz="457200"/>
              <a:t>9/29/2013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119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  <p:sldLayoutId id="2147483873" r:id="rId15"/>
    <p:sldLayoutId id="2147483874" r:id="rId16"/>
    <p:sldLayoutId id="2147483875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15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0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4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5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9.xml"/><Relationship Id="rId1" Type="http://schemas.openxmlformats.org/officeDocument/2006/relationships/slideLayout" Target="../slideLayouts/slideLayout27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pages/Sir-Walter-Scott/84220845272?id=84220845272&amp;sk=info" TargetMode="External"/><Relationship Id="rId2" Type="http://schemas.openxmlformats.org/officeDocument/2006/relationships/hyperlink" Target="http://ru.wikipedia.org/wiki/%D0%A4%D0%B0%D0%B9%D0%BB:Charles_Dickens_circa_1860s.png" TargetMode="External"/><Relationship Id="rId1" Type="http://schemas.openxmlformats.org/officeDocument/2006/relationships/slideLayout" Target="../slideLayouts/slideLayout325.xml"/><Relationship Id="rId5" Type="http://schemas.openxmlformats.org/officeDocument/2006/relationships/hyperlink" Target="https://www.facebook.com/pages/Daniel-Defoe/47734350449?id=47734350449&amp;sk=info" TargetMode="External"/><Relationship Id="rId4" Type="http://schemas.openxmlformats.org/officeDocument/2006/relationships/hyperlink" Target="https://www.facebook.com/pages/Daniel-Defoe/47734350449%20&#1057;&#1051;&#1040;&#1049;&#1044;%207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ThePictureOfDorianGrayBook?fref=ts" TargetMode="External"/><Relationship Id="rId2" Type="http://schemas.openxmlformats.org/officeDocument/2006/relationships/hyperlink" Target="http://ru.wikipedia.org/wiki/%D0%A3%D0%B0%D0%B9%D0%BB%D1%8C%D0%B4,_%D0%9E%D1%81%D0%BA%D0%B0%D1%80" TargetMode="External"/><Relationship Id="rId1" Type="http://schemas.openxmlformats.org/officeDocument/2006/relationships/slideLayout" Target="../slideLayouts/slideLayout342.xml"/><Relationship Id="rId5" Type="http://schemas.openxmlformats.org/officeDocument/2006/relationships/hyperlink" Target="https://www.facebook.com/pages/Robert-Burns/17121734229" TargetMode="External"/><Relationship Id="rId4" Type="http://schemas.openxmlformats.org/officeDocument/2006/relationships/hyperlink" Target="https://www.facebook.com/LewisCarrollAuthor/info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" Target="slide13.xml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7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10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1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8.xml"/><Relationship Id="rId1" Type="http://schemas.openxmlformats.org/officeDocument/2006/relationships/slideLayout" Target="../slideLayouts/slideLayout1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famous</a:t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latin typeface="Times New Roman" pitchFamily="18" charset="0"/>
                <a:cs typeface="Times New Roman" pitchFamily="18" charset="0"/>
              </a:rPr>
              <a:t>British writers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ru-RU" b="1" cap="none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Презентация </a:t>
            </a:r>
            <a:r>
              <a:rPr lang="ru-RU" b="1" cap="none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к </a:t>
            </a:r>
            <a:r>
              <a:rPr lang="ru-RU" b="1" cap="none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уроку английского языка </a:t>
            </a:r>
            <a:r>
              <a:rPr lang="ru-RU" b="1" cap="none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 </a:t>
            </a:r>
            <a:r>
              <a:rPr lang="ru-RU" b="1" cap="none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6 классе</a:t>
            </a:r>
            <a:endParaRPr lang="ru-RU" cap="none" dirty="0">
              <a:solidFill>
                <a:schemeClr val="tx1"/>
              </a:solidFill>
              <a:latin typeface="Arial" pitchFamily="34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97735" y="146862"/>
            <a:ext cx="95818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ru-RU" b="1" dirty="0">
                <a:solidFill>
                  <a:prstClr val="black"/>
                </a:solidFill>
              </a:rPr>
              <a:t>МУНИЦИПАЛЬНОЕ БЮДЖЕТНОЕ ОБРАЗОВАТЕЛЬНОЕ УЧРЕЖДЕНИЕ –</a:t>
            </a:r>
          </a:p>
          <a:p>
            <a:pPr algn="ctr" defTabSz="457200"/>
            <a:r>
              <a:rPr lang="ru-RU" b="1" dirty="0">
                <a:solidFill>
                  <a:prstClr val="black"/>
                </a:solidFill>
              </a:rPr>
              <a:t>СРЕДНЯЯ ОБЩЕОБРАЗОВАТЕЛЬНАЯ ШКОЛА №61 г. ТУЛЫ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634536" y="5511015"/>
            <a:ext cx="12577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ru-RU" b="1" dirty="0">
                <a:solidFill>
                  <a:prstClr val="black"/>
                </a:solidFill>
              </a:rPr>
              <a:t>Тула 2013г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060442" y="457199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/>
            <a:r>
              <a:rPr lang="ru-RU" b="1" dirty="0">
                <a:solidFill>
                  <a:prstClr val="black"/>
                </a:solidFill>
              </a:rPr>
              <a:t>учитель</a:t>
            </a:r>
            <a:r>
              <a:rPr lang="en-US" b="1" dirty="0">
                <a:solidFill>
                  <a:prstClr val="black"/>
                </a:solidFill>
              </a:rPr>
              <a:t> </a:t>
            </a:r>
            <a:r>
              <a:rPr lang="ru-RU" b="1" dirty="0">
                <a:solidFill>
                  <a:prstClr val="black"/>
                </a:solidFill>
              </a:rPr>
              <a:t>английского языка МБОУСОШ №61</a:t>
            </a:r>
          </a:p>
          <a:p>
            <a:pPr defTabSz="457200"/>
            <a:endParaRPr lang="en-US" b="1" dirty="0">
              <a:solidFill>
                <a:prstClr val="black"/>
              </a:solidFill>
            </a:endParaRPr>
          </a:p>
          <a:p>
            <a:pPr defTabSz="457200"/>
            <a:r>
              <a:rPr lang="ru-RU" b="1" dirty="0">
                <a:solidFill>
                  <a:prstClr val="black"/>
                </a:solidFill>
              </a:rPr>
              <a:t>Аксёнова Анастасия Сергеевна</a:t>
            </a:r>
          </a:p>
        </p:txBody>
      </p:sp>
    </p:spTree>
    <p:extLst>
      <p:ext uri="{BB962C8B-B14F-4D97-AF65-F5344CB8AC3E}">
        <p14:creationId xmlns:p14="http://schemas.microsoft.com/office/powerpoint/2010/main" val="15121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1C2A47"/>
                </a:solidFill>
                <a:latin typeface="lucida grande"/>
              </a:rPr>
              <a:t>Oscar Wilde</a:t>
            </a:r>
            <a:br>
              <a:rPr lang="en-US" b="1" dirty="0">
                <a:solidFill>
                  <a:srgbClr val="1C2A47"/>
                </a:solidFill>
                <a:latin typeface="lucida grande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749784" y="1883452"/>
            <a:ext cx="6113172" cy="4353059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Oscar </a:t>
            </a:r>
            <a:r>
              <a:rPr lang="en-US" sz="28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Fingal</a:t>
            </a:r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O'Flahertie</a:t>
            </a:r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Wills Wilde (October 16, 1854 – November 30, 1900) was an Irish writer and poet. After writing in different forms throughout the 1880s, he became one of London's most popular playwrights in the early 1890s. </a:t>
            </a:r>
            <a:endParaRPr lang="ru-RU" sz="2800" b="1" dirty="0"/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688" y="2105390"/>
            <a:ext cx="2590827" cy="3799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1685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149" y="155351"/>
            <a:ext cx="10364451" cy="1596177"/>
          </a:xfrm>
        </p:spPr>
        <p:txBody>
          <a:bodyPr/>
          <a:lstStyle/>
          <a:p>
            <a:r>
              <a:rPr lang="en-US" b="1" dirty="0">
                <a:solidFill>
                  <a:srgbClr val="333333"/>
                </a:solidFill>
                <a:latin typeface="lucida grande"/>
              </a:rPr>
              <a:t>WORKS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326525"/>
            <a:ext cx="10363826" cy="454624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Novel</a:t>
            </a:r>
            <a:endParaRPr lang="ru-RU" sz="2800" b="1" dirty="0" smtClean="0"/>
          </a:p>
          <a:p>
            <a:pPr marL="0" indent="0">
              <a:buNone/>
            </a:pPr>
            <a:r>
              <a:rPr lang="en-US" sz="2800" b="1" dirty="0" smtClean="0"/>
              <a:t>The </a:t>
            </a:r>
            <a:r>
              <a:rPr lang="en-US" sz="2800" b="1" dirty="0"/>
              <a:t>Picture of Dorian Gray (</a:t>
            </a:r>
            <a:r>
              <a:rPr lang="en-US" sz="2800" b="1" dirty="0" smtClean="0"/>
              <a:t>1890</a:t>
            </a:r>
            <a:r>
              <a:rPr lang="ru-RU" sz="2800" b="1" dirty="0" smtClean="0"/>
              <a:t>)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333333"/>
                </a:solidFill>
                <a:latin typeface="lucida grande"/>
              </a:rPr>
              <a:t>• </a:t>
            </a:r>
            <a:r>
              <a:rPr lang="en-US" sz="2400" b="1" dirty="0" smtClean="0">
                <a:solidFill>
                  <a:srgbClr val="333333"/>
                </a:solidFill>
                <a:latin typeface="lucida grande"/>
              </a:rPr>
              <a:t>Stories</a:t>
            </a:r>
            <a:endParaRPr lang="ru-RU" sz="2400" b="1" dirty="0" smtClean="0">
              <a:solidFill>
                <a:srgbClr val="333333"/>
              </a:solidFill>
              <a:latin typeface="lucida grande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rgbClr val="333333"/>
                </a:solidFill>
                <a:latin typeface="lucida grande"/>
              </a:rPr>
              <a:t>The </a:t>
            </a:r>
            <a:r>
              <a:rPr lang="en-US" sz="2400" b="1" dirty="0">
                <a:solidFill>
                  <a:srgbClr val="333333"/>
                </a:solidFill>
                <a:latin typeface="lucida grande"/>
              </a:rPr>
              <a:t>Happy Prince and Other Tales (1888, fairy tales)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 smtClean="0">
                <a:solidFill>
                  <a:srgbClr val="333333"/>
                </a:solidFill>
                <a:latin typeface="lucida grande"/>
              </a:rPr>
              <a:t> </a:t>
            </a:r>
            <a:r>
              <a:rPr lang="en-US" sz="2400" b="1" dirty="0">
                <a:solidFill>
                  <a:srgbClr val="333333"/>
                </a:solidFill>
                <a:latin typeface="lucida grande"/>
              </a:rPr>
              <a:t>A House of Pomegranates (1891, fairy tales)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 smtClean="0">
                <a:solidFill>
                  <a:srgbClr val="333333"/>
                </a:solidFill>
                <a:latin typeface="lucida grande"/>
              </a:rPr>
              <a:t>Lord </a:t>
            </a:r>
            <a:r>
              <a:rPr lang="en-US" sz="2400" b="1" dirty="0">
                <a:solidFill>
                  <a:srgbClr val="333333"/>
                </a:solidFill>
                <a:latin typeface="lucida grande"/>
              </a:rPr>
              <a:t>Arthur </a:t>
            </a:r>
            <a:r>
              <a:rPr lang="en-US" sz="2400" b="1" dirty="0" err="1">
                <a:solidFill>
                  <a:srgbClr val="333333"/>
                </a:solidFill>
                <a:latin typeface="lucida grande"/>
              </a:rPr>
              <a:t>Savile's</a:t>
            </a:r>
            <a:r>
              <a:rPr lang="en-US" sz="2400" b="1" dirty="0">
                <a:solidFill>
                  <a:srgbClr val="333333"/>
                </a:solidFill>
                <a:latin typeface="lucida grande"/>
              </a:rPr>
              <a:t> Crime and Other Stories (1891) including The </a:t>
            </a:r>
            <a:r>
              <a:rPr lang="en-US" sz="2400" b="1" dirty="0" err="1">
                <a:solidFill>
                  <a:srgbClr val="333333"/>
                </a:solidFill>
                <a:latin typeface="lucida grande"/>
              </a:rPr>
              <a:t>Canterville</a:t>
            </a:r>
            <a:r>
              <a:rPr lang="en-US" sz="2400" b="1" dirty="0">
                <a:solidFill>
                  <a:srgbClr val="333333"/>
                </a:solidFill>
                <a:latin typeface="lucida grande"/>
              </a:rPr>
              <a:t> Ghost first published in periodical form in 1887</a:t>
            </a:r>
            <a:r>
              <a:rPr lang="en-US" sz="2400" b="1" dirty="0" smtClean="0">
                <a:solidFill>
                  <a:srgbClr val="333333"/>
                </a:solidFill>
                <a:latin typeface="lucida grande"/>
              </a:rPr>
              <a:t>.</a:t>
            </a:r>
            <a:endParaRPr lang="ru-RU" sz="2400" b="1" dirty="0" smtClean="0">
              <a:solidFill>
                <a:srgbClr val="333333"/>
              </a:solidFill>
              <a:latin typeface="lucida grande"/>
            </a:endParaRPr>
          </a:p>
          <a:p>
            <a:pPr marL="0" indent="0">
              <a:buNone/>
            </a:pPr>
            <a:endParaRPr lang="ru-RU" sz="2400" b="1" dirty="0">
              <a:solidFill>
                <a:srgbClr val="333333"/>
              </a:solidFill>
              <a:latin typeface="lucida grande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rgbClr val="333333"/>
                </a:solidFill>
                <a:latin typeface="lucida grande"/>
              </a:rPr>
              <a:t>pOEMS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8444476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"/>
            <a:ext cx="10364451" cy="2214694"/>
          </a:xfrm>
        </p:spPr>
        <p:txBody>
          <a:bodyPr/>
          <a:lstStyle/>
          <a:p>
            <a:r>
              <a:rPr lang="en-US" sz="5400" b="1" dirty="0">
                <a:solidFill>
                  <a:prstClr val="black"/>
                </a:solidFill>
                <a:hlinkClick r:id="rId2" action="ppaction://hlinksldjump"/>
              </a:rPr>
              <a:t>What is his name</a:t>
            </a:r>
            <a:r>
              <a:rPr lang="ru-RU" sz="5400" b="1" dirty="0">
                <a:solidFill>
                  <a:prstClr val="black"/>
                </a:solidFill>
                <a:hlinkClick r:id="rId2" action="ppaction://hlinksldjump"/>
              </a:rPr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4151" y="1763608"/>
            <a:ext cx="4494615" cy="4508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963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"/>
            <a:ext cx="10364451" cy="2214694"/>
          </a:xfrm>
        </p:spPr>
        <p:txBody>
          <a:bodyPr>
            <a:normAutofit/>
          </a:bodyPr>
          <a:lstStyle/>
          <a:p>
            <a:r>
              <a:rPr lang="en-US" sz="5400" b="1" dirty="0">
                <a:hlinkClick r:id="rId2" action="ppaction://hlinksldjump"/>
              </a:rPr>
              <a:t>What is his name</a:t>
            </a:r>
            <a:r>
              <a:rPr lang="ru-RU" sz="5400" b="1" dirty="0">
                <a:hlinkClick r:id="rId2" action="ppaction://hlinksldjump"/>
              </a:rPr>
              <a:t>?</a:t>
            </a:r>
            <a:br>
              <a:rPr lang="ru-RU" sz="5400" b="1" dirty="0">
                <a:hlinkClick r:id="rId2" action="ppaction://hlinksldjump"/>
              </a:rPr>
            </a:br>
            <a:endParaRPr lang="ru-RU" sz="5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442" y="1842447"/>
            <a:ext cx="3602113" cy="4394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35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solidFill>
                  <a:prstClr val="black"/>
                </a:solidFill>
                <a:hlinkClick r:id="rId2" action="ppaction://hlinksldjump"/>
              </a:rPr>
              <a:t>What is his name</a:t>
            </a:r>
            <a:r>
              <a:rPr lang="ru-RU" sz="5400" b="1" dirty="0">
                <a:solidFill>
                  <a:prstClr val="black"/>
                </a:solidFill>
                <a:hlinkClick r:id="rId2" action="ppaction://hlinksldjump"/>
              </a:rPr>
              <a:t>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787" y="2347415"/>
            <a:ext cx="3671248" cy="3671248"/>
          </a:xfrm>
        </p:spPr>
      </p:pic>
    </p:spTree>
    <p:extLst>
      <p:ext uri="{BB962C8B-B14F-4D97-AF65-F5344CB8AC3E}">
        <p14:creationId xmlns:p14="http://schemas.microsoft.com/office/powerpoint/2010/main" val="405527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solidFill>
                  <a:prstClr val="black"/>
                </a:solidFill>
                <a:hlinkClick r:id="rId2" action="ppaction://hlinksldjump"/>
              </a:rPr>
              <a:t>What is his name</a:t>
            </a:r>
            <a:r>
              <a:rPr lang="ru-RU" sz="5400" b="1" dirty="0">
                <a:solidFill>
                  <a:prstClr val="black"/>
                </a:solidFill>
                <a:hlinkClick r:id="rId2" action="ppaction://hlinksldjump"/>
              </a:rPr>
              <a:t>?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183" y="2214694"/>
            <a:ext cx="4021633" cy="3981417"/>
          </a:xfrm>
        </p:spPr>
      </p:pic>
    </p:spTree>
    <p:extLst>
      <p:ext uri="{BB962C8B-B14F-4D97-AF65-F5344CB8AC3E}">
        <p14:creationId xmlns:p14="http://schemas.microsoft.com/office/powerpoint/2010/main" val="191947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solidFill>
                  <a:prstClr val="black"/>
                </a:solidFill>
                <a:hlinkClick r:id="rId2" action="ppaction://hlinksldjump"/>
              </a:rPr>
              <a:t>What is his name</a:t>
            </a:r>
            <a:r>
              <a:rPr lang="ru-RU" sz="5400" b="1" dirty="0">
                <a:solidFill>
                  <a:prstClr val="black"/>
                </a:solidFill>
                <a:hlinkClick r:id="rId2" action="ppaction://hlinksldjump"/>
              </a:rPr>
              <a:t>?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38" y="2004348"/>
            <a:ext cx="3179929" cy="4674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09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solidFill>
                  <a:prstClr val="black"/>
                </a:solidFill>
                <a:hlinkClick r:id="rId2" action="ppaction://hlinksldjump"/>
              </a:rPr>
              <a:t>What is his name</a:t>
            </a:r>
            <a:r>
              <a:rPr lang="ru-RU" sz="5400" b="1" dirty="0">
                <a:solidFill>
                  <a:prstClr val="black"/>
                </a:solidFill>
                <a:hlinkClick r:id="rId2" action="ppaction://hlinksldjump"/>
              </a:rPr>
              <a:t>?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452" y="2453530"/>
            <a:ext cx="4404470" cy="440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397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70709" y="169817"/>
            <a:ext cx="103065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sz="3600" b="1" dirty="0">
                <a:solidFill>
                  <a:prstClr val="black"/>
                </a:solidFill>
              </a:rPr>
              <a:t>Match the names of the writers and the books they  are famous for :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70709" y="3905779"/>
            <a:ext cx="18806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2800" b="1" dirty="0">
                <a:solidFill>
                  <a:prstClr val="black"/>
                </a:solidFill>
                <a:latin typeface="Monotype Corsiva" pitchFamily="66" charset="0"/>
              </a:rPr>
              <a:t>Daniel Defoe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49508" y="3322335"/>
            <a:ext cx="19800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sz="2800" b="1" dirty="0">
                <a:solidFill>
                  <a:prstClr val="black"/>
                </a:solidFill>
                <a:latin typeface="Monotype Corsiva" pitchFamily="66" charset="0"/>
              </a:rPr>
              <a:t>Walter  Scott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49508" y="2619839"/>
            <a:ext cx="21205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sz="2800" b="1" dirty="0">
                <a:solidFill>
                  <a:prstClr val="black"/>
                </a:solidFill>
                <a:latin typeface="Monotype Corsiva" pitchFamily="66" charset="0"/>
              </a:rPr>
              <a:t>Robert Burns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22191" y="1930363"/>
            <a:ext cx="19864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2800" b="1" dirty="0">
                <a:solidFill>
                  <a:prstClr val="black"/>
                </a:solidFill>
                <a:latin typeface="Monotype Corsiva" pitchFamily="66" charset="0"/>
              </a:rPr>
              <a:t>Lewis  Carroll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044020" y="5687403"/>
            <a:ext cx="17427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2800" b="1" dirty="0">
                <a:solidFill>
                  <a:prstClr val="black"/>
                </a:solidFill>
                <a:latin typeface="Monotype Corsiva" pitchFamily="66" charset="0"/>
              </a:rPr>
              <a:t>Oscar Wilde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1370" y="4926079"/>
            <a:ext cx="22894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2800" b="1" dirty="0">
                <a:solidFill>
                  <a:prstClr val="black"/>
                </a:solidFill>
                <a:latin typeface="Monotype Corsiva" pitchFamily="66" charset="0"/>
              </a:rPr>
              <a:t>Charles  Dickens</a:t>
            </a:r>
            <a:endParaRPr lang="ru-RU" sz="2800" b="1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125534" y="1855654"/>
            <a:ext cx="25939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2800" dirty="0">
                <a:solidFill>
                  <a:prstClr val="black"/>
                </a:solidFill>
                <a:latin typeface="Monotype Corsiva" pitchFamily="66" charset="0"/>
              </a:rPr>
              <a:t>David Copperfield 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781800" y="4495800"/>
            <a:ext cx="13773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2800" dirty="0">
                <a:solidFill>
                  <a:prstClr val="black"/>
                </a:solidFill>
                <a:latin typeface="Monotype Corsiva" pitchFamily="66" charset="0"/>
              </a:rPr>
              <a:t> Ivanhoe 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934201" y="5638800"/>
            <a:ext cx="22637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2800" dirty="0">
                <a:solidFill>
                  <a:prstClr val="black"/>
                </a:solidFill>
                <a:latin typeface="Monotype Corsiva" pitchFamily="66" charset="0"/>
              </a:rPr>
              <a:t>songs and poems</a:t>
            </a:r>
            <a:endParaRPr lang="ru-RU" sz="2800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951373" y="3238164"/>
            <a:ext cx="23679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2800" dirty="0">
                <a:solidFill>
                  <a:prstClr val="black"/>
                </a:solidFill>
                <a:latin typeface="Monotype Corsiva" pitchFamily="66" charset="0"/>
              </a:rPr>
              <a:t>Robinson Crusoe 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791200" y="5105400"/>
            <a:ext cx="4589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2800" dirty="0">
                <a:solidFill>
                  <a:prstClr val="black"/>
                </a:solidFill>
                <a:latin typeface="Monotype Corsiva" pitchFamily="66" charset="0"/>
              </a:rPr>
              <a:t>Alice's Adventures in Wonderland 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289037" y="3856821"/>
            <a:ext cx="37401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2800" dirty="0">
                <a:solidFill>
                  <a:prstClr val="black"/>
                </a:solidFill>
                <a:latin typeface="Monotype Corsiva" pitchFamily="66" charset="0"/>
              </a:rPr>
              <a:t>The Picture of Dorian Gray.</a:t>
            </a:r>
            <a:endParaRPr lang="ru-RU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073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545 -0.01598 L -0.29878 -0.43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00" y="-2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513 0.00625 L -0.27513 0.4506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00" y="2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875 -0.0044 L -0.29375 -0.1710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50" y="-8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456 0.00625 L -0.30456 0.1062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00" y="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92 0.00625 L -0.16753 -0.4604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0" y="-2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89 -0.00486 L -0.23789 0.2726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50" y="13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19" grpId="0"/>
      <p:bldP spid="20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3248089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sz="5400" b="1" cap="none" dirty="0">
                <a:ln w="11430"/>
                <a:gradFill>
                  <a:gsLst>
                    <a:gs pos="0">
                      <a:srgbClr val="009DD9">
                        <a:tint val="70000"/>
                        <a:satMod val="245000"/>
                      </a:srgbClr>
                    </a:gs>
                    <a:gs pos="75000">
                      <a:srgbClr val="009DD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009DD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/>
              </a:rPr>
              <a:t>Thank you for your work</a:t>
            </a:r>
            <a:r>
              <a:rPr lang="ru-RU" sz="5400" b="1" cap="none" dirty="0">
                <a:ln w="11430"/>
                <a:gradFill>
                  <a:gsLst>
                    <a:gs pos="0">
                      <a:srgbClr val="009DD9">
                        <a:tint val="70000"/>
                        <a:satMod val="245000"/>
                      </a:srgbClr>
                    </a:gs>
                    <a:gs pos="75000">
                      <a:srgbClr val="009DD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009DD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/>
              </a:rPr>
              <a:t/>
            </a:r>
            <a:br>
              <a:rPr lang="ru-RU" sz="5400" b="1" cap="none" dirty="0">
                <a:ln w="11430"/>
                <a:gradFill>
                  <a:gsLst>
                    <a:gs pos="0">
                      <a:srgbClr val="009DD9">
                        <a:tint val="70000"/>
                        <a:satMod val="245000"/>
                      </a:srgbClr>
                    </a:gs>
                    <a:gs pos="75000">
                      <a:srgbClr val="009DD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009DD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77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6" y="618517"/>
            <a:ext cx="452037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358538"/>
            <a:ext cx="10363826" cy="5068388"/>
          </a:xfrm>
        </p:spPr>
        <p:txBody>
          <a:bodyPr>
            <a:normAutofit/>
          </a:bodyPr>
          <a:lstStyle/>
          <a:p>
            <a:r>
              <a:rPr lang="ru-RU" sz="3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Цель:</a:t>
            </a:r>
          </a:p>
          <a:p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Воспитание</a:t>
            </a:r>
            <a:r>
              <a:rPr lang="ru-RU" sz="2800" dirty="0" smtClean="0"/>
              <a:t> </a:t>
            </a:r>
            <a:r>
              <a:rPr lang="ru-RU" sz="2800" dirty="0"/>
              <a:t>личности учащегося на основе общечеловеческих </a:t>
            </a:r>
            <a:r>
              <a:rPr lang="ru-RU" sz="2800" dirty="0" smtClean="0"/>
              <a:t>ценностей</a:t>
            </a:r>
          </a:p>
          <a:p>
            <a:endParaRPr lang="ru-RU" dirty="0"/>
          </a:p>
          <a:p>
            <a:r>
              <a:rPr lang="ru-RU" sz="3200" b="1" dirty="0" smtClean="0">
                <a:solidFill>
                  <a:srgbClr val="FF0000"/>
                </a:solidFill>
              </a:rPr>
              <a:t>Задачи:</a:t>
            </a:r>
            <a:endParaRPr lang="ru-RU" sz="3500" b="1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развивать</a:t>
            </a:r>
            <a:r>
              <a:rPr lang="ru-RU" dirty="0" smtClean="0"/>
              <a:t> </a:t>
            </a:r>
            <a:r>
              <a:rPr lang="ru-RU" dirty="0"/>
              <a:t>у школьников </a:t>
            </a:r>
            <a:r>
              <a:rPr lang="ru-RU" dirty="0" smtClean="0"/>
              <a:t>инициативность </a:t>
            </a:r>
            <a:r>
              <a:rPr lang="ru-RU" dirty="0"/>
              <a:t>и </a:t>
            </a:r>
            <a:r>
              <a:rPr lang="ru-RU" dirty="0" smtClean="0"/>
              <a:t>самостоятельность;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Воспитывать </a:t>
            </a:r>
            <a:r>
              <a:rPr lang="ru-RU" dirty="0" smtClean="0"/>
              <a:t>толерантность </a:t>
            </a:r>
            <a:r>
              <a:rPr lang="ru-RU" dirty="0"/>
              <a:t>и </a:t>
            </a:r>
            <a:r>
              <a:rPr lang="ru-RU" dirty="0" smtClean="0"/>
              <a:t>уважение </a:t>
            </a:r>
            <a:r>
              <a:rPr lang="ru-RU" dirty="0"/>
              <a:t>к другим нациям и </a:t>
            </a:r>
            <a:r>
              <a:rPr lang="ru-RU" dirty="0" smtClean="0"/>
              <a:t>культурам; </a:t>
            </a:r>
            <a:endParaRPr lang="ru-RU" dirty="0"/>
          </a:p>
          <a:p>
            <a:r>
              <a:rPr lang="ru-RU" dirty="0" smtClean="0">
                <a:solidFill>
                  <a:srgbClr val="FF0000"/>
                </a:solidFill>
              </a:rPr>
              <a:t>Расширять</a:t>
            </a:r>
            <a:r>
              <a:rPr lang="ru-RU" dirty="0" smtClean="0"/>
              <a:t> кругозор </a:t>
            </a:r>
            <a:r>
              <a:rPr lang="ru-RU" dirty="0"/>
              <a:t>учащихся, за счет ознакомления с новой информацией </a:t>
            </a:r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356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149" y="335182"/>
            <a:ext cx="10364451" cy="1596177"/>
          </a:xfrm>
        </p:spPr>
        <p:txBody>
          <a:bodyPr/>
          <a:lstStyle/>
          <a:p>
            <a:r>
              <a:rPr lang="ru-RU" b="1" dirty="0" smtClean="0"/>
              <a:t>Источники: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31065" y="1493949"/>
            <a:ext cx="10646535" cy="5364051"/>
          </a:xfrm>
        </p:spPr>
        <p:txBody>
          <a:bodyPr>
            <a:normAutofit/>
          </a:bodyPr>
          <a:lstStyle/>
          <a:p>
            <a:r>
              <a:rPr lang="en-US" u="sng" dirty="0" smtClean="0">
                <a:hlinkClick r:id="rId2"/>
              </a:rPr>
              <a:t>http://ru.wikipedia.org/wiki/%D0%A4%D0%B0%D0%B9%D0%BB:Charles_Dickens_circa_1860s.png</a:t>
            </a:r>
            <a:r>
              <a:rPr lang="en-US" u="sng" dirty="0" smtClean="0"/>
              <a:t> </a:t>
            </a:r>
            <a:r>
              <a:rPr lang="ru-RU" u="sng" dirty="0" smtClean="0"/>
              <a:t>СЛАЙД </a:t>
            </a:r>
            <a:r>
              <a:rPr lang="en-US" u="sng" dirty="0" smtClean="0"/>
              <a:t>3</a:t>
            </a:r>
            <a:r>
              <a:rPr lang="ru-RU" u="sng" dirty="0" smtClean="0"/>
              <a:t>, 12</a:t>
            </a:r>
            <a:endParaRPr lang="ru-RU" u="sng" dirty="0" smtClean="0"/>
          </a:p>
          <a:p>
            <a:r>
              <a:rPr lang="en-US" u="sng" dirty="0" smtClean="0"/>
              <a:t>https://www.facebook.com/CharlesDickensAuthor/info</a:t>
            </a:r>
            <a:r>
              <a:rPr lang="ru-RU" u="sng" dirty="0" smtClean="0"/>
              <a:t> СЛАЙД </a:t>
            </a:r>
            <a:r>
              <a:rPr lang="en-US" b="1" dirty="0"/>
              <a:t> </a:t>
            </a:r>
            <a:r>
              <a:rPr lang="en-US" b="1" dirty="0" smtClean="0"/>
              <a:t>3</a:t>
            </a:r>
            <a:r>
              <a:rPr lang="ru-RU" b="1" dirty="0" smtClean="0"/>
              <a:t>, </a:t>
            </a:r>
            <a:r>
              <a:rPr lang="ru-RU" b="1" dirty="0" smtClean="0"/>
              <a:t>4</a:t>
            </a:r>
          </a:p>
          <a:p>
            <a:r>
              <a:rPr lang="en-US" dirty="0" smtClean="0">
                <a:hlinkClick r:id="rId3"/>
              </a:rPr>
              <a:t>https</a:t>
            </a:r>
            <a:r>
              <a:rPr lang="en-US" dirty="0" smtClean="0">
                <a:hlinkClick r:id="rId3"/>
              </a:rPr>
              <a:t>://www.facebook.com/pages/Sir-Walter-Scott/84220845272?id=84220845272&amp;sk=info</a:t>
            </a:r>
            <a:r>
              <a:rPr lang="en-US" dirty="0" smtClean="0"/>
              <a:t> </a:t>
            </a:r>
            <a:r>
              <a:rPr lang="ru-RU" dirty="0" smtClean="0"/>
              <a:t>СЛАЙД </a:t>
            </a:r>
            <a:r>
              <a:rPr lang="ru-RU" dirty="0" smtClean="0"/>
              <a:t>5, 1</a:t>
            </a:r>
            <a:r>
              <a:rPr lang="ru-RU" dirty="0"/>
              <a:t>3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https://www.facebook.com/pages/Daniel-Defoe/47734350449</a:t>
            </a:r>
            <a:r>
              <a:rPr lang="ru-RU" dirty="0" smtClean="0">
                <a:hlinkClick r:id="rId4"/>
              </a:rPr>
              <a:t> СЛАЙД </a:t>
            </a:r>
            <a:r>
              <a:rPr lang="ru-RU" dirty="0" smtClean="0">
                <a:hlinkClick r:id="rId4"/>
              </a:rPr>
              <a:t>7</a:t>
            </a:r>
            <a:r>
              <a:rPr lang="ru-RU" dirty="0" smtClean="0"/>
              <a:t>, 14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https://www.facebook.com/pages/Daniel-Defoe/47734350449?id=47734350449&amp;sk=info</a:t>
            </a:r>
            <a:r>
              <a:rPr lang="ru-RU" dirty="0" smtClean="0"/>
              <a:t> СЛАЙД 1</a:t>
            </a:r>
            <a:r>
              <a:rPr lang="en-US" dirty="0" smtClean="0"/>
              <a:t>3</a:t>
            </a:r>
            <a:endParaRPr lang="ru-RU" dirty="0" smtClean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4002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656491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34851" y="1390918"/>
            <a:ext cx="11204619" cy="5074276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://ru.wikipedia.org/wiki/%D0%A3%D0%B0%D0%B9%D0%BB%D1%8C%D0%B4,_%</a:t>
            </a:r>
            <a:r>
              <a:rPr lang="en-US" dirty="0" smtClean="0">
                <a:hlinkClick r:id="rId2"/>
              </a:rPr>
              <a:t>D0%9E%D1%81%D0%BA%D0%B0%D1%80</a:t>
            </a:r>
            <a:r>
              <a:rPr lang="ru-RU" dirty="0" smtClean="0"/>
              <a:t> </a:t>
            </a:r>
            <a:r>
              <a:rPr lang="ru-RU" dirty="0" smtClean="0"/>
              <a:t>СЛАЙД 10, 16</a:t>
            </a:r>
            <a:endParaRPr lang="ru-RU" dirty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www.facebook.com/ThePictureOfDorianGrayBook?fref=ts</a:t>
            </a:r>
            <a:r>
              <a:rPr lang="ru-RU" dirty="0" smtClean="0"/>
              <a:t> СЛАЙД </a:t>
            </a:r>
            <a:r>
              <a:rPr lang="ru-RU" dirty="0"/>
              <a:t>1</a:t>
            </a:r>
            <a:r>
              <a:rPr lang="en-US" dirty="0" smtClean="0"/>
              <a:t>7</a:t>
            </a:r>
            <a:endParaRPr lang="ru-RU" dirty="0"/>
          </a:p>
          <a:p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www.facebook.com/LewisCarrollAuthor/info</a:t>
            </a:r>
            <a:r>
              <a:rPr lang="ru-RU" dirty="0" smtClean="0"/>
              <a:t> СЛАЙД </a:t>
            </a:r>
            <a:r>
              <a:rPr lang="ru-RU" dirty="0" smtClean="0"/>
              <a:t>8, 15</a:t>
            </a:r>
            <a:endParaRPr lang="ru-RU" dirty="0"/>
          </a:p>
          <a:p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www.facebook.com/pages/Robert-Burns/17121734229</a:t>
            </a:r>
            <a:r>
              <a:rPr lang="en-US" dirty="0" smtClean="0"/>
              <a:t> </a:t>
            </a:r>
            <a:r>
              <a:rPr lang="ru-RU" dirty="0" smtClean="0"/>
              <a:t>СЛАЙД </a:t>
            </a:r>
            <a:r>
              <a:rPr lang="ru-RU" dirty="0"/>
              <a:t>9</a:t>
            </a:r>
            <a:r>
              <a:rPr lang="ru-RU" dirty="0" smtClean="0"/>
              <a:t>, 17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170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1785" y="770915"/>
            <a:ext cx="10364451" cy="1596177"/>
          </a:xfrm>
        </p:spPr>
        <p:txBody>
          <a:bodyPr/>
          <a:lstStyle/>
          <a:p>
            <a:r>
              <a:rPr lang="en-US" b="1" dirty="0">
                <a:solidFill>
                  <a:srgbClr val="1C2A47"/>
                </a:solidFill>
                <a:latin typeface="lucida grande"/>
              </a:rPr>
              <a:t>Charles Dickens</a:t>
            </a:r>
            <a:br>
              <a:rPr lang="en-US" b="1" dirty="0">
                <a:solidFill>
                  <a:srgbClr val="1C2A47"/>
                </a:solidFill>
                <a:latin typeface="lucida grande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83593" y="2240780"/>
            <a:ext cx="11500834" cy="4490908"/>
          </a:xfrm>
        </p:spPr>
        <p:txBody>
          <a:bodyPr>
            <a:normAutofit fontScale="85000" lnSpcReduction="10000"/>
          </a:bodyPr>
          <a:lstStyle/>
          <a:p>
            <a:r>
              <a:rPr lang="en-US" sz="2600" b="1" dirty="0"/>
              <a:t>Charles Dickens was born in a little house in </a:t>
            </a:r>
            <a:r>
              <a:rPr lang="en-US" sz="2600" b="1" dirty="0" err="1"/>
              <a:t>Landport</a:t>
            </a:r>
            <a:r>
              <a:rPr lang="en-US" sz="2600" b="1" dirty="0"/>
              <a:t>, </a:t>
            </a:r>
            <a:r>
              <a:rPr lang="en-US" sz="2600" b="1" dirty="0" err="1"/>
              <a:t>Portsea</a:t>
            </a:r>
            <a:r>
              <a:rPr lang="en-US" sz="2600" b="1" dirty="0"/>
              <a:t>, England, on February 7, 1812. </a:t>
            </a:r>
            <a:endParaRPr lang="ru-RU" sz="2600" b="1" dirty="0" smtClean="0"/>
          </a:p>
          <a:p>
            <a:r>
              <a:rPr lang="en-US" sz="2600" b="1" dirty="0" smtClean="0"/>
              <a:t>HIS FAMILY WAS POOR. At the age of </a:t>
            </a:r>
            <a:r>
              <a:rPr lang="en-US" sz="2600" b="1" dirty="0"/>
              <a:t>eleven, Dickens was taken out of school and sent to work in </a:t>
            </a:r>
            <a:r>
              <a:rPr lang="en-US" sz="2600" b="1" dirty="0" smtClean="0"/>
              <a:t>London. </a:t>
            </a:r>
            <a:r>
              <a:rPr lang="en-US" sz="2600" b="1" dirty="0"/>
              <a:t/>
            </a:r>
            <a:br>
              <a:rPr lang="en-US" sz="2600" b="1" dirty="0"/>
            </a:br>
            <a:r>
              <a:rPr lang="en-US" sz="2600" b="1" dirty="0"/>
              <a:t>When the family fortunes improved, Charles went back to school, after which he became an office boy, a freelance reporter and finally an author. </a:t>
            </a:r>
            <a:endParaRPr lang="en-US" sz="2600" b="1" dirty="0" smtClean="0"/>
          </a:p>
          <a:p>
            <a:r>
              <a:rPr lang="en-US" sz="2600" b="1" dirty="0"/>
              <a:t>Charles Dickens published over a dozen major novels, a large number of short stories (including a number of Christmas-themed stories), a handful of plays, and several non-fiction books. Dickens's novels were initially </a:t>
            </a:r>
            <a:r>
              <a:rPr lang="en-US" sz="2600" b="1" dirty="0" err="1"/>
              <a:t>serialised</a:t>
            </a:r>
            <a:r>
              <a:rPr lang="en-US" sz="2600" b="1" dirty="0"/>
              <a:t> in weekly and monthly magazines, then reprinted in standard book formats.</a:t>
            </a:r>
            <a:endParaRPr lang="ru-RU" sz="2600" b="1" dirty="0"/>
          </a:p>
          <a:p>
            <a:endParaRPr lang="ru-RU" dirty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31" y="250054"/>
            <a:ext cx="1990726" cy="199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508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348060"/>
            <a:ext cx="10364451" cy="1596177"/>
          </a:xfrm>
        </p:spPr>
        <p:txBody>
          <a:bodyPr/>
          <a:lstStyle/>
          <a:p>
            <a:r>
              <a:rPr lang="en-US" sz="5400" b="1" dirty="0">
                <a:solidFill>
                  <a:srgbClr val="333333"/>
                </a:solidFill>
                <a:latin typeface="lucida grande"/>
              </a:rPr>
              <a:t>WORKS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0761" y="1159099"/>
            <a:ext cx="10827465" cy="567521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800" b="1" dirty="0" smtClean="0"/>
              <a:t>Novels</a:t>
            </a:r>
            <a:endParaRPr lang="ru-RU" sz="3800" b="1" dirty="0" smtClean="0"/>
          </a:p>
          <a:p>
            <a:r>
              <a:rPr lang="en-US" sz="2800" b="1" dirty="0"/>
              <a:t>The Posthumous Papers of the Pickwick Club (Monthly serial, April 1836 to November 1837)[90]</a:t>
            </a:r>
            <a:endParaRPr lang="ru-RU" sz="2800" dirty="0"/>
          </a:p>
          <a:p>
            <a:r>
              <a:rPr lang="en-US" sz="2800" b="1" dirty="0"/>
              <a:t>The Adventures of Oliver Twist (Monthly serial in Bentley's Miscellany, February 1837 to April 1839)</a:t>
            </a:r>
            <a:endParaRPr lang="ru-RU" sz="2800" dirty="0"/>
          </a:p>
          <a:p>
            <a:r>
              <a:rPr lang="en-US" sz="2800" b="1" dirty="0" smtClean="0"/>
              <a:t>A </a:t>
            </a:r>
            <a:r>
              <a:rPr lang="en-US" sz="2800" b="1" dirty="0"/>
              <a:t>Christmas Carol (1843)</a:t>
            </a:r>
            <a:endParaRPr lang="ru-RU" sz="2800" dirty="0"/>
          </a:p>
          <a:p>
            <a:r>
              <a:rPr lang="en-US" sz="2800" b="1" dirty="0"/>
              <a:t>Dombey and Son (Monthly serial, October 1846 to April 1848)</a:t>
            </a:r>
            <a:endParaRPr lang="ru-RU" sz="2800" dirty="0"/>
          </a:p>
          <a:p>
            <a:r>
              <a:rPr lang="en-US" sz="2800" b="1" dirty="0"/>
              <a:t>David Copperfield (Monthly serial, May 1849 to November 1850)</a:t>
            </a:r>
            <a:endParaRPr lang="ru-RU" sz="2800" dirty="0"/>
          </a:p>
          <a:p>
            <a:r>
              <a:rPr lang="en-US" sz="2800" b="1" dirty="0"/>
              <a:t>Great Expectations (Weekly serial in All the Year Round, 1 December 1860 to 3 August 1861</a:t>
            </a:r>
            <a:r>
              <a:rPr lang="en-US" sz="2800" b="1" dirty="0" smtClean="0"/>
              <a:t>)</a:t>
            </a:r>
            <a:endParaRPr lang="ru-RU" sz="2800" dirty="0"/>
          </a:p>
          <a:p>
            <a:endParaRPr lang="en-US" sz="2800" b="1" dirty="0" smtClean="0"/>
          </a:p>
          <a:p>
            <a:pPr marL="0" indent="0">
              <a:buNone/>
            </a:pPr>
            <a:r>
              <a:rPr lang="en-US" sz="3800" b="1" dirty="0" smtClean="0"/>
              <a:t>non-fiction</a:t>
            </a:r>
            <a:r>
              <a:rPr lang="en-US" sz="3800" b="1" dirty="0"/>
              <a:t>, </a:t>
            </a:r>
            <a:r>
              <a:rPr lang="en-US" sz="3800" b="1" dirty="0" smtClean="0"/>
              <a:t>poetry </a:t>
            </a:r>
            <a:r>
              <a:rPr lang="en-US" sz="3800" b="1" dirty="0"/>
              <a:t>and plays</a:t>
            </a:r>
          </a:p>
          <a:p>
            <a:endParaRPr lang="en-US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869563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9381" y="354464"/>
            <a:ext cx="10364451" cy="1596177"/>
          </a:xfrm>
        </p:spPr>
        <p:txBody>
          <a:bodyPr>
            <a:normAutofit/>
          </a:bodyPr>
          <a:lstStyle/>
          <a:p>
            <a:r>
              <a:rPr lang="en-US" sz="4000" b="1" dirty="0"/>
              <a:t>Sir Walter Scott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837903" y="1944710"/>
            <a:ext cx="7799709" cy="4790941"/>
          </a:xfrm>
        </p:spPr>
        <p:txBody>
          <a:bodyPr>
            <a:noAutofit/>
          </a:bodyPr>
          <a:lstStyle/>
          <a:p>
            <a:r>
              <a:rPr lang="en-US" sz="2400" b="1" dirty="0"/>
              <a:t>Sir Walter Scott, 1st Baronet (15 August 1771 – 21 September 1832) was a prolific Scottish historical novelist and poet popular throughout Europe during his </a:t>
            </a:r>
            <a:r>
              <a:rPr lang="en-US" sz="2400" b="1" dirty="0" smtClean="0"/>
              <a:t>time.</a:t>
            </a:r>
            <a:r>
              <a:rPr lang="en-US" sz="2400" b="1" dirty="0"/>
              <a:t> In some ways Scott was the first English-language author to have a truly international career in his lifetime, with many </a:t>
            </a:r>
            <a:r>
              <a:rPr lang="en-US" sz="2400" b="1" dirty="0" smtClean="0"/>
              <a:t>readers </a:t>
            </a:r>
            <a:r>
              <a:rPr lang="en-US" sz="2400" b="1" dirty="0"/>
              <a:t>all over Europe, Australia, and North America. His novels and poetry are still read, and many of his works remain classics of both English-language literature and of Scottish literature. </a:t>
            </a:r>
            <a:endParaRPr lang="ru-RU" sz="2400" b="1" dirty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381" y="2163152"/>
            <a:ext cx="2738941" cy="332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9760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solidFill>
                  <a:srgbClr val="333333"/>
                </a:solidFill>
                <a:latin typeface="lucida grande"/>
              </a:rPr>
              <a:t>WORKS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545465"/>
            <a:ext cx="10363826" cy="4945487"/>
          </a:xfrm>
        </p:spPr>
        <p:txBody>
          <a:bodyPr>
            <a:normAutofit fontScale="92500" lnSpcReduction="20000"/>
          </a:bodyPr>
          <a:lstStyle/>
          <a:p>
            <a:endParaRPr lang="ru-RU" dirty="0" smtClean="0">
              <a:solidFill>
                <a:srgbClr val="333333"/>
              </a:solidFill>
              <a:latin typeface="lucida grande"/>
            </a:endParaRPr>
          </a:p>
          <a:p>
            <a:r>
              <a:rPr lang="en-US" sz="3400" b="1" dirty="0">
                <a:solidFill>
                  <a:srgbClr val="333333"/>
                </a:solidFill>
                <a:latin typeface="lucida grande"/>
              </a:rPr>
              <a:t>NOVELS </a:t>
            </a:r>
            <a:endParaRPr lang="en-US" sz="3400" b="1" dirty="0" smtClean="0">
              <a:solidFill>
                <a:srgbClr val="333333"/>
              </a:solidFill>
              <a:latin typeface="lucida grande"/>
            </a:endParaRPr>
          </a:p>
          <a:p>
            <a:pPr marL="0" indent="0">
              <a:buNone/>
            </a:pPr>
            <a:endParaRPr lang="ru-RU" sz="3400" b="1" dirty="0">
              <a:solidFill>
                <a:srgbClr val="333333"/>
              </a:solidFill>
              <a:latin typeface="lucida grande"/>
            </a:endParaRPr>
          </a:p>
          <a:p>
            <a:pPr marL="0" lvl="0" indent="0">
              <a:buClr>
                <a:prstClr val="black"/>
              </a:buClr>
              <a:buNone/>
            </a:pPr>
            <a:r>
              <a:rPr lang="ru-RU" sz="3400" b="1" dirty="0" smtClean="0">
                <a:solidFill>
                  <a:srgbClr val="333333"/>
                </a:solidFill>
                <a:latin typeface="lucida grande"/>
              </a:rPr>
              <a:t> </a:t>
            </a:r>
            <a:r>
              <a:rPr lang="en-US" sz="3400" b="1" dirty="0" smtClean="0">
                <a:solidFill>
                  <a:srgbClr val="333333"/>
                </a:solidFill>
                <a:latin typeface="lucida grande"/>
              </a:rPr>
              <a:t>Ivanhoe (1819)</a:t>
            </a:r>
            <a:r>
              <a:rPr lang="en-US" sz="3400" b="1" dirty="0" smtClean="0"/>
              <a:t/>
            </a:r>
            <a:br>
              <a:rPr lang="en-US" sz="3400" b="1" dirty="0" smtClean="0"/>
            </a:br>
            <a:r>
              <a:rPr lang="en-US" sz="3400" b="1" dirty="0" smtClean="0">
                <a:solidFill>
                  <a:srgbClr val="333333"/>
                </a:solidFill>
                <a:latin typeface="lucida grande"/>
              </a:rPr>
              <a:t>The Pirate (1822)</a:t>
            </a:r>
            <a:r>
              <a:rPr lang="en-US" sz="3400" b="1" dirty="0" smtClean="0"/>
              <a:t/>
            </a:r>
            <a:br>
              <a:rPr lang="en-US" sz="3400" b="1" dirty="0" smtClean="0"/>
            </a:br>
            <a:r>
              <a:rPr lang="en-US" sz="3400" b="1" dirty="0" smtClean="0">
                <a:solidFill>
                  <a:srgbClr val="333333"/>
                </a:solidFill>
                <a:latin typeface="lucida grande"/>
              </a:rPr>
              <a:t>Quentin </a:t>
            </a:r>
            <a:r>
              <a:rPr lang="en-US" sz="3400" b="1" dirty="0" err="1" smtClean="0">
                <a:solidFill>
                  <a:srgbClr val="333333"/>
                </a:solidFill>
                <a:latin typeface="lucida grande"/>
              </a:rPr>
              <a:t>Durward</a:t>
            </a:r>
            <a:r>
              <a:rPr lang="en-US" sz="3400" b="1" dirty="0" smtClean="0">
                <a:solidFill>
                  <a:srgbClr val="333333"/>
                </a:solidFill>
                <a:latin typeface="lucida grande"/>
              </a:rPr>
              <a:t> (1823)</a:t>
            </a:r>
            <a:endParaRPr lang="en-US" sz="3400" b="1" dirty="0"/>
          </a:p>
          <a:p>
            <a:pPr marL="0" lvl="0" indent="0">
              <a:buClr>
                <a:prstClr val="black"/>
              </a:buClr>
              <a:buNone/>
            </a:pPr>
            <a:r>
              <a:rPr lang="en-US" sz="3400" b="1" dirty="0" smtClean="0">
                <a:solidFill>
                  <a:srgbClr val="333333"/>
                </a:solidFill>
                <a:latin typeface="lucida grande"/>
              </a:rPr>
              <a:t> Woodstock (1826)</a:t>
            </a:r>
          </a:p>
          <a:p>
            <a:pPr marL="0" lvl="0" indent="0">
              <a:buClr>
                <a:prstClr val="black"/>
              </a:buClr>
              <a:buNone/>
            </a:pPr>
            <a:r>
              <a:rPr lang="en-US" sz="3400" b="1" dirty="0" smtClean="0"/>
              <a:t/>
            </a:r>
            <a:br>
              <a:rPr lang="en-US" sz="3400" b="1" dirty="0" smtClean="0"/>
            </a:br>
            <a:r>
              <a:rPr lang="en-US" sz="3400" b="1" dirty="0" smtClean="0">
                <a:solidFill>
                  <a:srgbClr val="333333"/>
                </a:solidFill>
                <a:latin typeface="lucida grande"/>
              </a:rPr>
              <a:t>POEMS </a:t>
            </a:r>
            <a:endParaRPr lang="ru-RU" sz="3400" b="1" dirty="0">
              <a:solidFill>
                <a:srgbClr val="333333"/>
              </a:solidFill>
              <a:latin typeface="lucida grande"/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>
              <a:solidFill>
                <a:srgbClr val="333333"/>
              </a:solidFill>
              <a:latin typeface="lucida grande"/>
            </a:endParaRPr>
          </a:p>
          <a:p>
            <a:pPr marL="0" indent="0">
              <a:buNone/>
            </a:pPr>
            <a:endParaRPr lang="ru-RU" dirty="0" smtClean="0">
              <a:solidFill>
                <a:srgbClr val="333333"/>
              </a:solidFill>
              <a:latin typeface="lucida grande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08966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Daniel </a:t>
            </a:r>
            <a:r>
              <a:rPr lang="en-US" b="1" dirty="0"/>
              <a:t>Defoe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90025" y="1852412"/>
            <a:ext cx="7794938" cy="4587024"/>
          </a:xfrm>
        </p:spPr>
        <p:txBody>
          <a:bodyPr/>
          <a:lstStyle/>
          <a:p>
            <a:r>
              <a:rPr lang="en-US" sz="2400" b="1" dirty="0"/>
              <a:t>Daniel Defoe (1659/1661- April 24, </a:t>
            </a:r>
            <a:r>
              <a:rPr lang="en-US" sz="2400" b="1" dirty="0" smtClean="0"/>
              <a:t>1731) </a:t>
            </a:r>
            <a:r>
              <a:rPr lang="en-US" sz="2400" b="1" dirty="0"/>
              <a:t>was an English writer, </a:t>
            </a:r>
            <a:r>
              <a:rPr lang="en-US" sz="2400" b="1" dirty="0" smtClean="0"/>
              <a:t>he wrote more than five hundred books, pamphlets, and journals on various topics (including politics, crime, religion, marriage, psychology and the supernatural). He was also a pioneer of economic journalism.</a:t>
            </a:r>
            <a:endParaRPr lang="ru-RU" sz="2400" b="1" dirty="0" smtClean="0"/>
          </a:p>
          <a:p>
            <a:r>
              <a:rPr lang="en-US" sz="2400" b="1" dirty="0"/>
              <a:t>most famous novels are Robinson Crusoe and Moll </a:t>
            </a:r>
            <a:r>
              <a:rPr lang="en-US" sz="2400" b="1" dirty="0" smtClean="0"/>
              <a:t>Flanders</a:t>
            </a:r>
            <a:r>
              <a:rPr lang="ru-RU" sz="2400" b="1" dirty="0" smtClean="0"/>
              <a:t>.</a:t>
            </a:r>
            <a:endParaRPr lang="en-US" sz="2400" b="1" dirty="0"/>
          </a:p>
          <a:p>
            <a:endParaRPr lang="ru-RU" dirty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0568" y="1852412"/>
            <a:ext cx="3142054" cy="361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48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13775" y="2047269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/>
            <a:r>
              <a:rPr lang="en-US" sz="2400" b="1" dirty="0">
                <a:solidFill>
                  <a:srgbClr val="333333"/>
                </a:solidFill>
                <a:latin typeface="lucida grande"/>
              </a:rPr>
              <a:t>Charles </a:t>
            </a:r>
            <a:r>
              <a:rPr lang="en-US" sz="2400" b="1" dirty="0" err="1">
                <a:solidFill>
                  <a:srgbClr val="333333"/>
                </a:solidFill>
                <a:latin typeface="lucida grande"/>
              </a:rPr>
              <a:t>Lutwidge</a:t>
            </a:r>
            <a:r>
              <a:rPr lang="en-US" sz="2400" b="1" dirty="0">
                <a:solidFill>
                  <a:srgbClr val="333333"/>
                </a:solidFill>
                <a:latin typeface="lucida grande"/>
              </a:rPr>
              <a:t> Dodgson (January 27, 1832 –January 14. 1898), better known by the pseudonym Lewis Carroll, was an English author, mathematician, logician</a:t>
            </a:r>
            <a:r>
              <a:rPr lang="ru-RU" sz="2400" b="1" dirty="0">
                <a:solidFill>
                  <a:srgbClr val="333333"/>
                </a:solidFill>
                <a:latin typeface="lucida grande"/>
              </a:rPr>
              <a:t> </a:t>
            </a:r>
            <a:r>
              <a:rPr lang="en-US" sz="2400" b="1" dirty="0">
                <a:solidFill>
                  <a:srgbClr val="333333"/>
                </a:solidFill>
                <a:latin typeface="lucida grande"/>
              </a:rPr>
              <a:t>and photographer. His most famous writings are </a:t>
            </a:r>
            <a:r>
              <a:rPr lang="en-US" sz="2400" dirty="0">
                <a:solidFill>
                  <a:srgbClr val="333333"/>
                </a:solidFill>
                <a:latin typeface="lucida grande"/>
              </a:rPr>
              <a:t>Alice's Adventures in Wonderland and its sequel Through the Looking-Glass, as </a:t>
            </a:r>
            <a:r>
              <a:rPr lang="en-US" sz="2400" b="1" dirty="0">
                <a:solidFill>
                  <a:srgbClr val="333333"/>
                </a:solidFill>
                <a:latin typeface="lucida grande"/>
              </a:rPr>
              <a:t>well as the poems </a:t>
            </a:r>
            <a:r>
              <a:rPr lang="ru-RU" sz="2400" b="1" dirty="0">
                <a:solidFill>
                  <a:srgbClr val="333333"/>
                </a:solidFill>
                <a:latin typeface="lucida grande"/>
              </a:rPr>
              <a:t>«</a:t>
            </a:r>
            <a:r>
              <a:rPr lang="en-US" sz="2400" b="1" dirty="0">
                <a:solidFill>
                  <a:srgbClr val="333333"/>
                </a:solidFill>
                <a:latin typeface="lucida grande"/>
              </a:rPr>
              <a:t>The Hunting of the </a:t>
            </a:r>
            <a:r>
              <a:rPr lang="en-US" sz="2400" b="1" dirty="0" err="1">
                <a:solidFill>
                  <a:srgbClr val="333333"/>
                </a:solidFill>
                <a:latin typeface="lucida grande"/>
              </a:rPr>
              <a:t>Snark</a:t>
            </a:r>
            <a:r>
              <a:rPr lang="ru-RU" sz="2400" b="1" dirty="0">
                <a:solidFill>
                  <a:srgbClr val="333333"/>
                </a:solidFill>
                <a:latin typeface="lucida grande"/>
              </a:rPr>
              <a:t>»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cap="none" dirty="0">
                <a:solidFill>
                  <a:srgbClr val="333333"/>
                </a:solidFill>
                <a:latin typeface="lucida grande"/>
              </a:rPr>
              <a:t>Lewis Carroll</a:t>
            </a:r>
            <a:endParaRPr lang="ru-RU" sz="4800" dirty="0"/>
          </a:p>
        </p:txBody>
      </p:sp>
      <p:pic>
        <p:nvPicPr>
          <p:cNvPr id="4" name="Объект 3">
            <a:hlinkClick r:id="rId2" action="ppaction://hlinksldjump"/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304" y="2112974"/>
            <a:ext cx="3395894" cy="3350615"/>
          </a:xfrm>
        </p:spPr>
      </p:pic>
    </p:spTree>
    <p:extLst>
      <p:ext uri="{BB962C8B-B14F-4D97-AF65-F5344CB8AC3E}">
        <p14:creationId xmlns:p14="http://schemas.microsoft.com/office/powerpoint/2010/main" val="289781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1C2A47"/>
                </a:solidFill>
                <a:latin typeface="lucida grande"/>
              </a:rPr>
              <a:t>Robert Burns</a:t>
            </a:r>
            <a:br>
              <a:rPr lang="en-US" b="1" dirty="0">
                <a:solidFill>
                  <a:srgbClr val="1C2A47"/>
                </a:solidFill>
                <a:latin typeface="lucida grande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030" y="2367092"/>
            <a:ext cx="6602569" cy="3424107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Bell MT" pitchFamily="18" charset="0"/>
              </a:rPr>
              <a:t>a Scottish poet who wrote hundred of songs and poems, mainly on country life</a:t>
            </a:r>
            <a:r>
              <a:rPr lang="en-US" sz="2800" b="1" dirty="0" smtClean="0">
                <a:latin typeface="Bell MT" pitchFamily="18" charset="0"/>
              </a:rPr>
              <a:t>,</a:t>
            </a:r>
            <a:r>
              <a:rPr lang="ru-RU" sz="2800" b="1" dirty="0" smtClean="0">
                <a:latin typeface="Bell MT" pitchFamily="18" charset="0"/>
              </a:rPr>
              <a:t> </a:t>
            </a:r>
            <a:r>
              <a:rPr lang="en-US" sz="2800" b="1" dirty="0" smtClean="0">
                <a:latin typeface="Bell MT" pitchFamily="18" charset="0"/>
              </a:rPr>
              <a:t>love</a:t>
            </a:r>
            <a:r>
              <a:rPr lang="ru-RU" sz="2800" b="1" dirty="0" smtClean="0">
                <a:latin typeface="Bell MT" pitchFamily="18" charset="0"/>
              </a:rPr>
              <a:t> </a:t>
            </a:r>
            <a:r>
              <a:rPr lang="en-US" sz="2800" b="1" dirty="0" smtClean="0">
                <a:latin typeface="Bell MT" pitchFamily="18" charset="0"/>
              </a:rPr>
              <a:t>and </a:t>
            </a:r>
            <a:r>
              <a:rPr lang="en-US" sz="2800" b="1" dirty="0">
                <a:latin typeface="Bell MT" pitchFamily="18" charset="0"/>
              </a:rPr>
              <a:t>national </a:t>
            </a:r>
            <a:r>
              <a:rPr lang="en-US" sz="2800" b="1" dirty="0" smtClean="0">
                <a:latin typeface="Bell MT" pitchFamily="18" charset="0"/>
              </a:rPr>
              <a:t>pride</a:t>
            </a:r>
            <a:r>
              <a:rPr lang="ru-RU" sz="2800" b="1" dirty="0" smtClean="0">
                <a:latin typeface="Bell MT" pitchFamily="18" charset="0"/>
              </a:rPr>
              <a:t>.</a:t>
            </a:r>
            <a:endParaRPr lang="ru-RU" sz="2800" b="1" dirty="0"/>
          </a:p>
          <a:p>
            <a:endParaRPr lang="ru-RU" sz="2800" b="1" dirty="0"/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913" y="1925445"/>
            <a:ext cx="3260704" cy="3260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605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10.xml><?xml version="1.0" encoding="utf-8"?>
<a:theme xmlns:a="http://schemas.openxmlformats.org/drawingml/2006/main" name="12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11.xml><?xml version="1.0" encoding="utf-8"?>
<a:theme xmlns:a="http://schemas.openxmlformats.org/drawingml/2006/main" name="13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12.xml><?xml version="1.0" encoding="utf-8"?>
<a:theme xmlns:a="http://schemas.openxmlformats.org/drawingml/2006/main" name="4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13.xml><?xml version="1.0" encoding="utf-8"?>
<a:theme xmlns:a="http://schemas.openxmlformats.org/drawingml/2006/main" name="8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14.xml><?xml version="1.0" encoding="utf-8"?>
<a:theme xmlns:a="http://schemas.openxmlformats.org/drawingml/2006/main" name="10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15.xml><?xml version="1.0" encoding="utf-8"?>
<a:theme xmlns:a="http://schemas.openxmlformats.org/drawingml/2006/main" name="14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16.xml><?xml version="1.0" encoding="utf-8"?>
<a:theme xmlns:a="http://schemas.openxmlformats.org/drawingml/2006/main" name="15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17.xml><?xml version="1.0" encoding="utf-8"?>
<a:theme xmlns:a="http://schemas.openxmlformats.org/drawingml/2006/main" name="16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18.xml><?xml version="1.0" encoding="utf-8"?>
<a:theme xmlns:a="http://schemas.openxmlformats.org/drawingml/2006/main" name="17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19.xml><?xml version="1.0" encoding="utf-8"?>
<a:theme xmlns:a="http://schemas.openxmlformats.org/drawingml/2006/main" name="18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1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0.xml><?xml version="1.0" encoding="utf-8"?>
<a:theme xmlns:a="http://schemas.openxmlformats.org/drawingml/2006/main" name="19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1.xml><?xml version="1.0" encoding="utf-8"?>
<a:theme xmlns:a="http://schemas.openxmlformats.org/drawingml/2006/main" name="20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3.xml><?xml version="1.0" encoding="utf-8"?>
<a:theme xmlns:a="http://schemas.openxmlformats.org/drawingml/2006/main" name="2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4.xml><?xml version="1.0" encoding="utf-8"?>
<a:theme xmlns:a="http://schemas.openxmlformats.org/drawingml/2006/main" name="3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5.xml><?xml version="1.0" encoding="utf-8"?>
<a:theme xmlns:a="http://schemas.openxmlformats.org/drawingml/2006/main" name="5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6.xml><?xml version="1.0" encoding="utf-8"?>
<a:theme xmlns:a="http://schemas.openxmlformats.org/drawingml/2006/main" name="6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7.xml><?xml version="1.0" encoding="utf-8"?>
<a:theme xmlns:a="http://schemas.openxmlformats.org/drawingml/2006/main" name="7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8.xml><?xml version="1.0" encoding="utf-8"?>
<a:theme xmlns:a="http://schemas.openxmlformats.org/drawingml/2006/main" name="9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9.xml><?xml version="1.0" encoding="utf-8"?>
<a:theme xmlns:a="http://schemas.openxmlformats.org/drawingml/2006/main" name="11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665</Words>
  <Application>Microsoft Office PowerPoint</Application>
  <PresentationFormat>Широкоэкранный</PresentationFormat>
  <Paragraphs>86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21</vt:i4>
      </vt:variant>
      <vt:variant>
        <vt:lpstr>Заголовки слайдов</vt:lpstr>
      </vt:variant>
      <vt:variant>
        <vt:i4>21</vt:i4>
      </vt:variant>
    </vt:vector>
  </HeadingPairs>
  <TitlesOfParts>
    <vt:vector size="50" baseType="lpstr">
      <vt:lpstr>Arial</vt:lpstr>
      <vt:lpstr>Bell MT</vt:lpstr>
      <vt:lpstr>Calibri</vt:lpstr>
      <vt:lpstr>Constantia</vt:lpstr>
      <vt:lpstr>lucida grande</vt:lpstr>
      <vt:lpstr>Monotype Corsiva</vt:lpstr>
      <vt:lpstr>Times New Roman</vt:lpstr>
      <vt:lpstr>Tw Cen MT</vt:lpstr>
      <vt:lpstr>Капля</vt:lpstr>
      <vt:lpstr>1_Капля</vt:lpstr>
      <vt:lpstr>2_Капля</vt:lpstr>
      <vt:lpstr>3_Капля</vt:lpstr>
      <vt:lpstr>5_Капля</vt:lpstr>
      <vt:lpstr>6_Капля</vt:lpstr>
      <vt:lpstr>7_Капля</vt:lpstr>
      <vt:lpstr>9_Капля</vt:lpstr>
      <vt:lpstr>11_Капля</vt:lpstr>
      <vt:lpstr>12_Капля</vt:lpstr>
      <vt:lpstr>13_Капля</vt:lpstr>
      <vt:lpstr>4_Капля</vt:lpstr>
      <vt:lpstr>8_Капля</vt:lpstr>
      <vt:lpstr>10_Капля</vt:lpstr>
      <vt:lpstr>14_Капля</vt:lpstr>
      <vt:lpstr>15_Капля</vt:lpstr>
      <vt:lpstr>16_Капля</vt:lpstr>
      <vt:lpstr>17_Капля</vt:lpstr>
      <vt:lpstr>18_Капля</vt:lpstr>
      <vt:lpstr>19_Капля</vt:lpstr>
      <vt:lpstr>20_Капля</vt:lpstr>
      <vt:lpstr>famous British writers</vt:lpstr>
      <vt:lpstr>Презентация PowerPoint</vt:lpstr>
      <vt:lpstr>Charles Dickens </vt:lpstr>
      <vt:lpstr>WORKS</vt:lpstr>
      <vt:lpstr>Sir Walter Scott</vt:lpstr>
      <vt:lpstr>WORKS </vt:lpstr>
      <vt:lpstr>Daniel Defoe </vt:lpstr>
      <vt:lpstr>Lewis Carroll</vt:lpstr>
      <vt:lpstr>Robert Burns </vt:lpstr>
      <vt:lpstr>Oscar Wilde </vt:lpstr>
      <vt:lpstr>WORKS</vt:lpstr>
      <vt:lpstr>What is his name?</vt:lpstr>
      <vt:lpstr>What is his name? </vt:lpstr>
      <vt:lpstr>What is his name?</vt:lpstr>
      <vt:lpstr>What is his name?</vt:lpstr>
      <vt:lpstr>What is his name?</vt:lpstr>
      <vt:lpstr>What is his name?</vt:lpstr>
      <vt:lpstr>Презентация PowerPoint</vt:lpstr>
      <vt:lpstr>Thank you for your work </vt:lpstr>
      <vt:lpstr>Источники: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famous British writers</dc:title>
  <dc:creator>ADMIN</dc:creator>
  <cp:lastModifiedBy>ADMIN</cp:lastModifiedBy>
  <cp:revision>12</cp:revision>
  <dcterms:created xsi:type="dcterms:W3CDTF">2013-09-29T07:24:58Z</dcterms:created>
  <dcterms:modified xsi:type="dcterms:W3CDTF">2013-09-29T08:21:12Z</dcterms:modified>
</cp:coreProperties>
</file>