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83" r:id="rId5"/>
    <p:sldId id="259" r:id="rId6"/>
    <p:sldId id="273" r:id="rId7"/>
    <p:sldId id="276" r:id="rId8"/>
    <p:sldId id="277" r:id="rId9"/>
    <p:sldId id="284" r:id="rId10"/>
    <p:sldId id="260" r:id="rId11"/>
    <p:sldId id="279" r:id="rId12"/>
    <p:sldId id="280" r:id="rId13"/>
    <p:sldId id="263" r:id="rId14"/>
    <p:sldId id="282" r:id="rId15"/>
    <p:sldId id="281" r:id="rId16"/>
    <p:sldId id="271" r:id="rId17"/>
    <p:sldId id="264" r:id="rId18"/>
    <p:sldId id="265" r:id="rId19"/>
    <p:sldId id="278" r:id="rId20"/>
    <p:sldId id="267" r:id="rId21"/>
    <p:sldId id="272" r:id="rId22"/>
  </p:sldIdLst>
  <p:sldSz cx="9144000" cy="6858000" type="screen4x3"/>
  <p:notesSz cx="6815138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Государственное училище (колледж) духового искусства г. Москвы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Сделаем наш город безопасным</a:t>
            </a:r>
            <a:br>
              <a:rPr lang="ru-RU" dirty="0" smtClean="0"/>
            </a:br>
            <a:r>
              <a:rPr lang="ru-RU" dirty="0" smtClean="0"/>
              <a:t>проект 7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15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Ohana\Desktop\Проект Безопасность в городе\IMG_06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1630" y="836712"/>
            <a:ext cx="2752855" cy="3670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7" name="Picture 7" descr="C:\Users\Ohana\Desktop\Проект Безопасность в городе\IMG_06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059992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538464" cy="648072"/>
          </a:xfrm>
        </p:spPr>
        <p:txBody>
          <a:bodyPr/>
          <a:lstStyle/>
          <a:p>
            <a:r>
              <a:rPr lang="ru-RU" dirty="0" smtClean="0"/>
              <a:t>Фотографии объекта</a:t>
            </a:r>
            <a:endParaRPr lang="ru-RU" dirty="0"/>
          </a:p>
        </p:txBody>
      </p:sp>
      <p:pic>
        <p:nvPicPr>
          <p:cNvPr id="5122" name="Picture 2" descr="C:\Users\Ohana\Desktop\Проект Безопасность в городе\IMG_066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09" y="908720"/>
            <a:ext cx="3391272" cy="2543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3" name="Picture 3" descr="C:\Users\Ohana\Desktop\Проект Безопасность в городе\IMG_06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09926"/>
            <a:ext cx="3196613" cy="23974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4" name="Picture 4" descr="C:\Users\Ohana\Desktop\Проект Безопасность в городе\IMG_06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356991"/>
            <a:ext cx="2390458" cy="31872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5" name="Picture 5" descr="C:\Users\Ohana\Desktop\Проект Безопасность в городе\IMG_067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840508" cy="2130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3199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51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Месяца  спустя…</a:t>
            </a:r>
            <a:endParaRPr lang="ru-RU" dirty="0"/>
          </a:p>
        </p:txBody>
      </p:sp>
      <p:pic>
        <p:nvPicPr>
          <p:cNvPr id="6146" name="Picture 2" descr="C:\Users\Ohana\Desktop\РАЗНОЕ НЕРАЗОБРАННОЕ\фото неразобранные\IMG_24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327376" cy="32455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Ohana\Desktop\РАЗНОЕ НЕРАЗОБРАННОЕ\фото неразобранные\IMG_24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83006"/>
            <a:ext cx="3991992" cy="2993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Ohana\Desktop\РАЗНОЕ НЕРАЗОБРАННОЕ\фото неразобранные\IMG_24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950" y="548680"/>
            <a:ext cx="3271912" cy="2453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78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085184"/>
            <a:ext cx="3034978" cy="1537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C:\Users\Ohana\Desktop\РАЗНОЕ НЕРАЗОБРАННОЕ\фото неразобранные\IMG_2445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82" y="1628800"/>
            <a:ext cx="4536872" cy="32723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хозяин </a:t>
            </a:r>
            <a:br>
              <a:rPr lang="ru-RU" dirty="0" smtClean="0"/>
            </a:br>
            <a:r>
              <a:rPr lang="ru-RU" dirty="0" smtClean="0"/>
              <a:t>опасного объекта?</a:t>
            </a:r>
            <a:endParaRPr lang="ru-RU" dirty="0"/>
          </a:p>
        </p:txBody>
      </p:sp>
      <p:pic>
        <p:nvPicPr>
          <p:cNvPr id="7170" name="Picture 2" descr="C:\Users\Ohana\Desktop\РАЗНОЕ НЕРАЗОБРАННОЕ\фото неразобранные\IMG_2438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4176355" cy="190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Ohana\Desktop\РАЗНОЕ НЕРАЗОБРАННОЕ\фото неразобранные\IMG_244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332656"/>
            <a:ext cx="2551831" cy="162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0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Предложения по устранению проблемы на объекте (опасном участке)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Если стройка заморожена – обнести забором высотой 2 метра.</a:t>
            </a:r>
          </a:p>
          <a:p>
            <a:r>
              <a:rPr lang="ru-RU" sz="3600" dirty="0" smtClean="0"/>
              <a:t>2. Или снести опасную стройку, а на этом месте построить, например, детский центр/площадку, 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21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Предложения по устранению проблемы на объекте (опасном участке)</a:t>
            </a:r>
          </a:p>
        </p:txBody>
      </p:sp>
      <p:pic>
        <p:nvPicPr>
          <p:cNvPr id="4" name="Picture 2" descr="E:\ПРОЕКТ\IMG_276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950" y="1600200"/>
            <a:ext cx="30861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28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Предложения по устранению проблемы на объекте (опасном участке)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endParaRPr lang="ru-RU" sz="4400" dirty="0" smtClean="0"/>
          </a:p>
          <a:p>
            <a:pPr marL="0" indent="0">
              <a:buNone/>
            </a:pPr>
            <a:r>
              <a:rPr lang="ru-RU" sz="4400" dirty="0"/>
              <a:t>или нашему музыкальному училищу </a:t>
            </a:r>
            <a:r>
              <a:rPr lang="ru-RU" sz="4400" dirty="0" smtClean="0"/>
              <a:t>построить  </a:t>
            </a:r>
            <a:r>
              <a:rPr lang="ru-RU" sz="4400" dirty="0"/>
              <a:t>новое здание </a:t>
            </a:r>
            <a:r>
              <a:rPr lang="ru-RU" sz="4400" dirty="0" smtClean="0">
                <a:sym typeface="Wingdings" pitchFamily="2" charset="2"/>
              </a:rPr>
              <a:t></a:t>
            </a:r>
            <a:endParaRPr lang="ru-RU" sz="4400" dirty="0"/>
          </a:p>
          <a:p>
            <a:r>
              <a:rPr lang="ru-RU" sz="4400" dirty="0" smtClean="0"/>
              <a:t>3</a:t>
            </a:r>
            <a:r>
              <a:rPr lang="ru-RU" sz="4400" dirty="0"/>
              <a:t>. Организовать охранную систему.</a:t>
            </a:r>
          </a:p>
          <a:p>
            <a:r>
              <a:rPr lang="ru-RU" sz="4400" dirty="0"/>
              <a:t>4. Ввести видеонаблюдение.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46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Предложения по устранению проблемы на объекте (опасном участке)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4. Плакаты, предупреждающие об опасности</a:t>
            </a:r>
            <a:endParaRPr lang="ru-RU" dirty="0"/>
          </a:p>
        </p:txBody>
      </p:sp>
      <p:pic>
        <p:nvPicPr>
          <p:cNvPr id="10242" name="Picture 2" descr="C:\Users\Ohana\Desktop\I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46337"/>
            <a:ext cx="4458072" cy="222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Ohana\Desktop\I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14382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Ohana\Desktop\I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016" y="3359133"/>
            <a:ext cx="3665984" cy="244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Ohana\Desktop\I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48141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Ohana\Desktop\I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6249" y="6093296"/>
            <a:ext cx="1721767" cy="57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Ohana\Desktop\I2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2389" y="6093296"/>
            <a:ext cx="1721768" cy="57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Ohana\Desktop\знак Проход запрещён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3" y="4248894"/>
            <a:ext cx="1533549" cy="153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>К какому компетентному должностному лицу либо организации должна быть адресована  просьба устранить проблему?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Муниципалитет, Префектура, Управа, Прокуратура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9925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Предполагаемый результат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800" dirty="0" smtClean="0"/>
              <a:t>Дети, ученики, студенты не будут иметь возможности попасть на территорию недостроенного объекта, так как будет ограничен доступ. </a:t>
            </a:r>
          </a:p>
          <a:p>
            <a:r>
              <a:rPr lang="ru-RU" sz="4800" dirty="0"/>
              <a:t>Не будет покалеченных </a:t>
            </a:r>
            <a:r>
              <a:rPr lang="ru-RU" sz="4800" dirty="0" smtClean="0"/>
              <a:t>жизней, трагедий, которые изменят судьбу человека.</a:t>
            </a:r>
          </a:p>
          <a:p>
            <a:endParaRPr lang="ru-RU" sz="4800" dirty="0" smtClean="0"/>
          </a:p>
          <a:p>
            <a:endParaRPr lang="ru-RU" sz="4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8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hana\Desktop\РАЗНОЕ НЕРАЗОБРАННОЕ\фото неразобранные\IMG_275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632554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11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hana\Desktop\Проект Безопасность в городе\IMG_06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80920" cy="796950"/>
          </a:xfrm>
        </p:spPr>
        <p:txBody>
          <a:bodyPr/>
          <a:lstStyle/>
          <a:p>
            <a:pPr algn="ctr"/>
            <a:r>
              <a:rPr lang="ru-RU" sz="2800" dirty="0" smtClean="0"/>
              <a:t>Справка об объекте: ОПАСНАЯ СТРОЙПЛОЩАДКА.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Ohana\Desktop\РАЗНОЕ НЕРАЗОБРАННОЕ\фото неразобранные\IMG_27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476525"/>
            <a:ext cx="4640064" cy="348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7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6984775" cy="1008112"/>
          </a:xfrm>
        </p:spPr>
        <p:txBody>
          <a:bodyPr/>
          <a:lstStyle/>
          <a:p>
            <a:pPr algn="ctr"/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  <p:pic>
        <p:nvPicPr>
          <p:cNvPr id="3074" name="Picture 2" descr="C:\Users\Ohana\Desktop\РАЗНОЕ НЕРАЗОБРАННОЕ\фото неразобранные\IMG_27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3097858" cy="224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81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Ученики 7 класса:                                             </a:t>
            </a:r>
          </a:p>
          <a:p>
            <a:r>
              <a:rPr lang="ru-RU" dirty="0" smtClean="0"/>
              <a:t>1. Люба Харламова                                      </a:t>
            </a:r>
          </a:p>
          <a:p>
            <a:r>
              <a:rPr lang="ru-RU" dirty="0" smtClean="0"/>
              <a:t>2. Алёша </a:t>
            </a:r>
            <a:r>
              <a:rPr lang="ru-RU" dirty="0" err="1" smtClean="0"/>
              <a:t>Сорочинский</a:t>
            </a:r>
            <a:r>
              <a:rPr lang="ru-RU" dirty="0" smtClean="0"/>
              <a:t>                                      Педагоги – организаторы:</a:t>
            </a:r>
          </a:p>
          <a:p>
            <a:r>
              <a:rPr lang="ru-RU" dirty="0" smtClean="0"/>
              <a:t>3. Илья Харлов                                               </a:t>
            </a:r>
            <a:r>
              <a:rPr lang="ru-RU" dirty="0" err="1" smtClean="0"/>
              <a:t>Черешнева</a:t>
            </a:r>
            <a:r>
              <a:rPr lang="ru-RU" dirty="0" smtClean="0"/>
              <a:t> Галина Павловна</a:t>
            </a:r>
          </a:p>
          <a:p>
            <a:r>
              <a:rPr lang="ru-RU" dirty="0" smtClean="0"/>
              <a:t>4. Бычков Коля                                                Фирсова Ирина Анатольевна</a:t>
            </a:r>
          </a:p>
          <a:p>
            <a:r>
              <a:rPr lang="ru-RU" dirty="0" smtClean="0"/>
              <a:t>5. Бычков Степан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779912" y="6237312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Москва, 2013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3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Ohana\Desktop\Полноэкранная запись 14.02.2013 215205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4885" y="2492896"/>
            <a:ext cx="4225032" cy="29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Название объекта: ОПАСНАЯ СТРОЙПЛОЩАДКА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2943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Координаты точки на карте с указанием места, на котором находится объект</a:t>
            </a:r>
            <a:endParaRPr lang="ru-RU" dirty="0"/>
          </a:p>
        </p:txBody>
      </p:sp>
      <p:pic>
        <p:nvPicPr>
          <p:cNvPr id="1027" name="Picture 3" descr="C:\Users\Ohana\Desktop\прст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643599"/>
            <a:ext cx="7924800" cy="40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7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Месторасположение опасного участка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Угол Большого Предтеченского переулка и Среднего Трёхгорного переулка </a:t>
            </a:r>
          </a:p>
          <a:p>
            <a:endParaRPr lang="ru-RU" dirty="0"/>
          </a:p>
        </p:txBody>
      </p:sp>
      <p:pic>
        <p:nvPicPr>
          <p:cNvPr id="2052" name="Picture 4" descr="C:\Users\Ohana\Desktop\Проект Безопасность в городе\IMG_0669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1816398" cy="136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Ohana\Desktop\Проект Безопасность в городе\IMG_06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51" y="3789040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Ohana\Pictures\ГУДИ\Проект Безопасность в городе\Полноэкранная запись 14.02.2013 215613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813225"/>
            <a:ext cx="4133404" cy="277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45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hana\Desktop\Проект Безопасность в городе\Полноэкранная запись 14.02.2013 215205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4945112" cy="348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Ohana\Pictures\ГУДИ\Проект Безопасность в городе\Полноэкранная запись 14.02.2013 215205 - копия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608" y="2780928"/>
            <a:ext cx="5165392" cy="363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41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24800" cy="710952"/>
          </a:xfrm>
        </p:spPr>
        <p:txBody>
          <a:bodyPr/>
          <a:lstStyle/>
          <a:p>
            <a:r>
              <a:rPr lang="ru-RU" dirty="0" smtClean="0"/>
              <a:t>Описание проблемы на объекте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8712968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Данный объект находится на пересечении улиц Большого Предтеченского переулка </a:t>
            </a:r>
            <a:r>
              <a:rPr lang="ru-RU" dirty="0"/>
              <a:t>и Среднего Трёхгорного </a:t>
            </a:r>
            <a:r>
              <a:rPr lang="ru-RU" dirty="0" smtClean="0"/>
              <a:t>переулка. Недостроенное здание не охраняется, в заборе проделаны дырки, а где – то забор упал. Нет плаката, предупреждающего о стройке, об опасности прохождения на данную территорию. Арматура торчит, шахты (лифт) в прямом доступе, провода…</a:t>
            </a:r>
          </a:p>
          <a:p>
            <a:r>
              <a:rPr lang="ru-RU" dirty="0" smtClean="0"/>
              <a:t>От нашего учебного заведения до стройки – 5 – 7 минут. Помимо нашего учебного заведения, рядом с нами детские сады, школы, музыкальные школы, колледжи, лицеи, институты и т.д.</a:t>
            </a:r>
          </a:p>
          <a:p>
            <a:r>
              <a:rPr lang="ru-RU" dirty="0" smtClean="0"/>
              <a:t> </a:t>
            </a:r>
            <a:r>
              <a:rPr lang="ru-RU" dirty="0"/>
              <a:t>Весной 2010 года наш ученик 8 </a:t>
            </a:r>
            <a:r>
              <a:rPr lang="ru-RU" dirty="0" smtClean="0"/>
              <a:t>класса выпал </a:t>
            </a:r>
            <a:r>
              <a:rPr lang="ru-RU" dirty="0"/>
              <a:t>с 3 этажа, чудом не попав на </a:t>
            </a:r>
            <a:r>
              <a:rPr lang="ru-RU" dirty="0" smtClean="0"/>
              <a:t>железные прутья арматуры.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Сломав </a:t>
            </a:r>
            <a:r>
              <a:rPr lang="ru-RU" dirty="0"/>
              <a:t>позвоночник, почти полгода </a:t>
            </a:r>
            <a:r>
              <a:rPr lang="ru-RU" dirty="0" smtClean="0"/>
              <a:t>провёл </a:t>
            </a:r>
            <a:r>
              <a:rPr lang="ru-RU" dirty="0"/>
              <a:t>на </a:t>
            </a:r>
            <a:r>
              <a:rPr lang="ru-RU" dirty="0" smtClean="0"/>
              <a:t>реабилитации…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Диагноз </a:t>
            </a:r>
            <a:r>
              <a:rPr lang="ru-RU" dirty="0"/>
              <a:t>врачей – не может играть на </a:t>
            </a:r>
            <a:r>
              <a:rPr lang="ru-RU" dirty="0" smtClean="0"/>
              <a:t>духовом музыкальном </a:t>
            </a:r>
            <a:r>
              <a:rPr lang="ru-RU" dirty="0"/>
              <a:t>инструменте</a:t>
            </a:r>
            <a:r>
              <a:rPr lang="ru-RU" dirty="0" smtClean="0"/>
              <a:t>…</a:t>
            </a:r>
          </a:p>
          <a:p>
            <a:r>
              <a:rPr lang="ru-RU" dirty="0"/>
              <a:t>Прошло 2 года, </a:t>
            </a:r>
            <a:r>
              <a:rPr lang="ru-RU" dirty="0" smtClean="0"/>
              <a:t>а </a:t>
            </a:r>
            <a:r>
              <a:rPr lang="ru-RU" dirty="0"/>
              <a:t>дети легко могут проникнуть </a:t>
            </a:r>
            <a:r>
              <a:rPr lang="ru-RU" dirty="0" smtClean="0"/>
              <a:t>на </a:t>
            </a:r>
            <a:r>
              <a:rPr lang="ru-RU" dirty="0"/>
              <a:t>этот неохраняемый </a:t>
            </a:r>
            <a:r>
              <a:rPr lang="ru-RU" dirty="0" smtClean="0"/>
              <a:t>объект,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Ваня до сих пор лечится – он окончил 9 классов, но поступить на 1 курс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нашего училища не смог из – за диагноза врачей.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K:\ГУДИ\2012\5. Май\18 мая 2012 года. Фотосессия Марьяны\IMG_68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789040"/>
            <a:ext cx="1388527" cy="2082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7440974" y="6072119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Ваня Шестеров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39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Ohana\Desktop\Проект Безопасность в городе\IMG_06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648" y="4633452"/>
            <a:ext cx="2485575" cy="18643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178424" cy="580926"/>
          </a:xfrm>
        </p:spPr>
        <p:txBody>
          <a:bodyPr/>
          <a:lstStyle/>
          <a:p>
            <a:r>
              <a:rPr lang="ru-RU" dirty="0" smtClean="0"/>
              <a:t>Фотографии объекта</a:t>
            </a:r>
            <a:endParaRPr lang="ru-RU" dirty="0"/>
          </a:p>
        </p:txBody>
      </p:sp>
      <p:pic>
        <p:nvPicPr>
          <p:cNvPr id="7170" name="Picture 2" descr="C:\Users\Ohana\Desktop\Проект Безопасность в городе\IMG_06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653136"/>
            <a:ext cx="2472283" cy="1854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171" name="Picture 3" descr="C:\Users\Ohana\Desktop\Проект Безопасность в городе\IMG_06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641996" cy="27314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4670912" y="548193"/>
            <a:ext cx="3615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Весной 2010 года наш ученик 8 класса</a:t>
            </a:r>
          </a:p>
          <a:p>
            <a:r>
              <a:rPr lang="ru-RU" dirty="0"/>
              <a:t>в</a:t>
            </a:r>
            <a:r>
              <a:rPr lang="ru-RU" dirty="0" smtClean="0"/>
              <a:t>ыпал с 3 этажа…</a:t>
            </a:r>
            <a:endParaRPr lang="ru-RU" dirty="0"/>
          </a:p>
        </p:txBody>
      </p:sp>
      <p:pic>
        <p:nvPicPr>
          <p:cNvPr id="7172" name="Picture 4" descr="K:\ГУДИ\2012\5. Май\18 мая 2012 года. Фотосессия Марьяны\IMG_68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175" y="1196752"/>
            <a:ext cx="2723183" cy="4085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626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4250432" cy="648072"/>
          </a:xfrm>
        </p:spPr>
        <p:txBody>
          <a:bodyPr/>
          <a:lstStyle/>
          <a:p>
            <a:r>
              <a:rPr lang="ru-RU" dirty="0" smtClean="0"/>
              <a:t>Фотографии объекта</a:t>
            </a:r>
            <a:endParaRPr lang="ru-RU" dirty="0"/>
          </a:p>
        </p:txBody>
      </p:sp>
      <p:pic>
        <p:nvPicPr>
          <p:cNvPr id="6146" name="Picture 2" descr="C:\Users\Ohana\Desktop\Проект Безопасность в городе\IMG_06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2646"/>
            <a:ext cx="3888432" cy="2916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7" name="Picture 3" descr="C:\Users\Ohana\Desktop\Проект Безопасность в городе\IMG_06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45024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8" name="Picture 4" descr="C:\Users\Ohana\Desktop\Проект Безопасность в городе\IMG_06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3153544" cy="4204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1763688" y="3356992"/>
            <a:ext cx="504056" cy="23762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9" name="Picture 5" descr="C:\Users\Ohana\Desktop\Проект Безопасность в городе\IMG_06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89884" y="3645024"/>
            <a:ext cx="3436640" cy="2577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7021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283</TotalTime>
  <Words>438</Words>
  <Application>Microsoft Office PowerPoint</Application>
  <PresentationFormat>Экран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Горизонт</vt:lpstr>
      <vt:lpstr>Сделаем наш город безопасным проект 7 класса</vt:lpstr>
      <vt:lpstr>Справка об объекте: ОПАСНАЯ СТРОЙПЛОЩАДКА.</vt:lpstr>
      <vt:lpstr>Название объекта: ОПАСНАЯ СТРОЙПЛОЩАДКА</vt:lpstr>
      <vt:lpstr>Координаты точки на карте с указанием места, на котором находится объект</vt:lpstr>
      <vt:lpstr>Месторасположение опасного участка</vt:lpstr>
      <vt:lpstr>Презентация PowerPoint</vt:lpstr>
      <vt:lpstr>Описание проблемы на объекте</vt:lpstr>
      <vt:lpstr>Фотографии объекта</vt:lpstr>
      <vt:lpstr>Фотографии объекта</vt:lpstr>
      <vt:lpstr>Фотографии объекта</vt:lpstr>
      <vt:lpstr>2 Месяца  спустя…</vt:lpstr>
      <vt:lpstr>Кто хозяин  опасного объекта?</vt:lpstr>
      <vt:lpstr>Предложения по устранению проблемы на объекте (опасном участке)</vt:lpstr>
      <vt:lpstr>Предложения по устранению проблемы на объекте (опасном участке)</vt:lpstr>
      <vt:lpstr>Предложения по устранению проблемы на объекте (опасном участке)</vt:lpstr>
      <vt:lpstr>Предложения по устранению проблемы на объекте (опасном участке)</vt:lpstr>
      <vt:lpstr>  К какому компетентному должностному лицу либо организации должна быть адресована  просьба устранить проблему?</vt:lpstr>
      <vt:lpstr>Предполагаемый результат</vt:lpstr>
      <vt:lpstr>Презентация PowerPoint</vt:lpstr>
      <vt:lpstr>Спасибо за внимание</vt:lpstr>
      <vt:lpstr>Участники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Сделаем наш город безопасным проект 7 класса</dc:title>
  <dc:creator>Ohana</dc:creator>
  <cp:lastModifiedBy>Ohana</cp:lastModifiedBy>
  <cp:revision>34</cp:revision>
  <cp:lastPrinted>2013-04-23T22:37:48Z</cp:lastPrinted>
  <dcterms:created xsi:type="dcterms:W3CDTF">2013-02-14T16:47:37Z</dcterms:created>
  <dcterms:modified xsi:type="dcterms:W3CDTF">2013-09-29T18:13:56Z</dcterms:modified>
</cp:coreProperties>
</file>