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0" r:id="rId2"/>
    <p:sldId id="263" r:id="rId3"/>
    <p:sldId id="259" r:id="rId4"/>
    <p:sldId id="258" r:id="rId5"/>
    <p:sldId id="256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85794"/>
            <a:ext cx="7924800" cy="4143404"/>
          </a:xfrm>
        </p:spPr>
        <p:txBody>
          <a:bodyPr/>
          <a:lstStyle/>
          <a:p>
            <a:r>
              <a:rPr lang="ru-RU" sz="8800" dirty="0" smtClean="0"/>
              <a:t>      Леонардо </a:t>
            </a:r>
            <a:br>
              <a:rPr lang="ru-RU" sz="8800" dirty="0" smtClean="0"/>
            </a:br>
            <a:r>
              <a:rPr lang="ru-RU" sz="8800" dirty="0" smtClean="0"/>
              <a:t>      да Винчи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43636" y="6500834"/>
            <a:ext cx="2466964" cy="7143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785786" cy="5000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824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14290"/>
            <a:ext cx="7643866" cy="6429420"/>
          </a:xfr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15404" y="6500834"/>
            <a:ext cx="428596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0px-Vinci_casa_Leonard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285860"/>
            <a:ext cx="8429684" cy="521497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0"/>
            <a:ext cx="7729534" cy="11429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Дом в котором жил Леонардо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572528" y="6429396"/>
            <a:ext cx="57147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57158" y="714356"/>
            <a:ext cx="8186766" cy="6143644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i="1" dirty="0" smtClean="0">
                <a:solidFill>
                  <a:schemeClr val="tx2">
                    <a:lumMod val="50000"/>
                  </a:schemeClr>
                </a:solidFill>
              </a:rPr>
              <a:t>Леонардо да Винчи родился 15 апреля 1452 года в селении Анкиано близ небольшого городка Винчи, недалеко от Флоренции в «три часа ночи» то есть в 22:30 по современному отсчёту времени. Примечательна запись в дневнике деда Леонардо, Антонио да Винчи (1372—1468) «В субботу, в три часа ночи 15 апреля родился мой внук, сын моего сына Пьеро. Мальчика назвали Леонардо. Его крестил отец Пьеро ид Бартоломео». Его родителями были 25-летний нотариус Пьеро (1427—-1504) и его возлюбленная, крестьянка Катерина. Первые годы жизни Леонардо провёл вместе с матерью. Его отец вскоре господина Пьеро из Винчи». женился на богатой и знатной девушке, но этот брак оказался бездетным, и Пьеро забрал своего трёхлетнего сына на воспитание. Разлученный с матерью Леонардо всю жизнь пытался воссоздать её образ в своих шедеврах. Жил он в это время у деда. В Италии того времени к незаконнорожденным детям относились почти как к законным наследникам. Многие влиятельные люди города Винчи приняли участие в дальнейшей судьбе Леонардо. Когда Леонардо было 13 лет, его мачеха умерла при родах. Отец женился повторно — и снова вскоре остался вдовцом. Он прожил 77 лет, был четырежды женат и имел 12 детей. Отец пытался приобщить Леонардо к семейной профессии, но безуспешно: сын не интересовался законами общества.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080411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</a:t>
            </a:r>
            <a:r>
              <a:rPr lang="ru-RU" sz="3100" dirty="0" smtClean="0">
                <a:solidFill>
                  <a:srgbClr val="92D050"/>
                </a:solidFill>
              </a:rPr>
              <a:t>Детство Леонардо да Винчи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572528" y="6500834"/>
            <a:ext cx="571472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6500834"/>
            <a:ext cx="428596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Mona_Lisa,_by_Leonardo_da_Vinci,_from_C2RMF_retouch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428736"/>
            <a:ext cx="4714908" cy="5143536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92D050"/>
                </a:solidFill>
              </a:rPr>
              <a:t>Мона Лиза-Джоконда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500034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1472" y="1071546"/>
            <a:ext cx="8194576" cy="5429288"/>
          </a:xfrm>
        </p:spPr>
        <p:txBody>
          <a:bodyPr/>
          <a:lstStyle/>
          <a:p>
            <a:r>
              <a:rPr lang="ru-RU" sz="1800" dirty="0" smtClean="0"/>
              <a:t>Многие ученые долгое время думали над гипотезами создания картины Мона Лиза.</a:t>
            </a:r>
          </a:p>
          <a:p>
            <a:r>
              <a:rPr lang="ru-RU" sz="1800" dirty="0" smtClean="0"/>
              <a:t>На данный момент времени есть четыре популярных объяснения , как создавалась Джоконда.</a:t>
            </a:r>
          </a:p>
          <a:p>
            <a:r>
              <a:rPr lang="ru-RU" sz="1800" dirty="0" smtClean="0"/>
              <a:t>1. Некоторые исследователи считают, что модели для создания  этого шедевра не было и что Леонардо создал собирательный образ идеальной дамы.</a:t>
            </a:r>
          </a:p>
          <a:p>
            <a:pPr marL="342900" indent="-342900"/>
            <a:r>
              <a:rPr lang="ru-RU" sz="1800" dirty="0" smtClean="0"/>
              <a:t>2. Многие считают , что на картине вообще изображена  не девушка, а молодой юноша в женской одежде – ни кто иной ,как ученик.</a:t>
            </a:r>
          </a:p>
          <a:p>
            <a:pPr marL="342900" indent="-342900"/>
            <a:r>
              <a:rPr lang="ru-RU" sz="1800" dirty="0" smtClean="0"/>
              <a:t>3. Также есть версия , что это образ его матери.</a:t>
            </a:r>
          </a:p>
          <a:p>
            <a:pPr marL="342900" indent="-342900"/>
            <a:r>
              <a:rPr lang="ru-RU" sz="1800" dirty="0" smtClean="0"/>
              <a:t>4. Традиционным же мнением считается ,что на картине изображена  жена флорентийского купца Франческо  дель  Джокондо  Лиза Герардини.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428604"/>
            <a:ext cx="5857916" cy="500066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92D050"/>
                </a:solidFill>
                <a:cs typeface="Angsana New" pitchFamily="18" charset="-34"/>
              </a:rPr>
              <a:t>                        История Мона Лизы </a:t>
            </a:r>
            <a:endParaRPr lang="ru-RU" sz="2800" i="1" dirty="0">
              <a:solidFill>
                <a:srgbClr val="92D050"/>
              </a:solidFill>
              <a:cs typeface="Angsana New" pitchFamily="18" charset="-34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500834"/>
            <a:ext cx="500034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43966" y="6500834"/>
            <a:ext cx="500034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71472" y="1357298"/>
            <a:ext cx="7858180" cy="478135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i="1" dirty="0" smtClean="0">
                <a:solidFill>
                  <a:srgbClr val="00B050"/>
                </a:solidFill>
              </a:rPr>
              <a:t>С</a:t>
            </a:r>
            <a:r>
              <a:rPr lang="ru-RU" sz="6000" b="1" i="1" dirty="0" smtClean="0">
                <a:solidFill>
                  <a:srgbClr val="00B050"/>
                </a:solidFill>
              </a:rPr>
              <a:t>пасибо за внимание!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9900" dirty="0" smtClean="0">
                <a:solidFill>
                  <a:srgbClr val="C00000"/>
                </a:solidFill>
              </a:rPr>
              <a:t>конец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137</TotalTime>
  <Words>324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      Леонардо        да Винчи</vt:lpstr>
      <vt:lpstr>Слайд 2</vt:lpstr>
      <vt:lpstr>Дом в котором жил Леонардо</vt:lpstr>
      <vt:lpstr>                                       Детство Леонардо да Винчи</vt:lpstr>
      <vt:lpstr>              Мона Лиза-Джоконда</vt:lpstr>
      <vt:lpstr>                        История Мона Лизы </vt:lpstr>
      <vt:lpstr>   Спасибо за внимание! 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Леонардо да Винчи</dc:title>
  <dc:creator>User</dc:creator>
  <cp:lastModifiedBy>User</cp:lastModifiedBy>
  <cp:revision>12</cp:revision>
  <dcterms:created xsi:type="dcterms:W3CDTF">2013-09-12T15:31:50Z</dcterms:created>
  <dcterms:modified xsi:type="dcterms:W3CDTF">2013-09-17T14:52:24Z</dcterms:modified>
</cp:coreProperties>
</file>