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57" r:id="rId4"/>
    <p:sldId id="262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104" autoAdjust="0"/>
  </p:normalViewPr>
  <p:slideViewPr>
    <p:cSldViewPr>
      <p:cViewPr varScale="1">
        <p:scale>
          <a:sx n="72" d="100"/>
          <a:sy n="72" d="100"/>
        </p:scale>
        <p:origin x="-8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7772" y="2348880"/>
            <a:ext cx="6660799" cy="181588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Лепка из пластилина:</a:t>
            </a:r>
          </a:p>
          <a:p>
            <a:pPr algn="ctr"/>
            <a:r>
              <a:rPr lang="ru-RU" sz="4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Бабочки</a:t>
            </a:r>
            <a:endParaRPr lang="ru-RU" sz="4400" b="1" spc="50" dirty="0" smtClean="0">
              <a:ln w="11430">
                <a:solidFill>
                  <a:srgbClr val="660033"/>
                </a:solidFill>
              </a:ln>
              <a:solidFill>
                <a:srgbClr val="CC00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(по материалам И.А. Лыковой).</a:t>
            </a:r>
            <a:endParaRPr lang="ru-RU" sz="2400" b="1" spc="50" dirty="0">
              <a:ln w="11430">
                <a:solidFill>
                  <a:srgbClr val="660033"/>
                </a:solidFill>
              </a:ln>
              <a:solidFill>
                <a:srgbClr val="CC00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9896" y="4293096"/>
            <a:ext cx="3084498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Марченко Елена,</a:t>
            </a:r>
          </a:p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МБОУ СОШ №3</a:t>
            </a:r>
          </a:p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Г. Красный Сулин</a:t>
            </a:r>
            <a:endParaRPr lang="ru-RU" sz="2400" b="1" spc="50" dirty="0">
              <a:ln w="11430">
                <a:solidFill>
                  <a:srgbClr val="660033"/>
                </a:solidFill>
              </a:ln>
              <a:solidFill>
                <a:srgbClr val="CC00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Picture 2" descr="C:\Users\1\Desktop\ЛЫКОВА\ЛЫКОВА ЛЕПКА\Ч.7 БУКАШКИ НА ЛУГУ\6.jpg"/>
          <p:cNvPicPr>
            <a:picLocks noChangeAspect="1" noChangeArrowheads="1"/>
          </p:cNvPicPr>
          <p:nvPr/>
        </p:nvPicPr>
        <p:blipFill>
          <a:blip r:embed="rId2" cstate="print"/>
          <a:srcRect l="42756" t="3520" r="9558" b="59736"/>
          <a:stretch>
            <a:fillRect/>
          </a:stretch>
        </p:blipFill>
        <p:spPr bwMode="auto">
          <a:xfrm>
            <a:off x="6660232" y="188640"/>
            <a:ext cx="2160240" cy="2291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1\Desktop\ЛЫКОВА\ЛЫКОВА ЛЕПКА\Ч.7 БУКАШКИ НА ЛУГУ\6.jpg"/>
          <p:cNvPicPr>
            <a:picLocks noChangeAspect="1" noChangeArrowheads="1"/>
          </p:cNvPicPr>
          <p:nvPr/>
        </p:nvPicPr>
        <p:blipFill>
          <a:blip r:embed="rId2" cstate="print"/>
          <a:srcRect l="12410" t="46563" r="32679" b="13543"/>
          <a:stretch>
            <a:fillRect/>
          </a:stretch>
        </p:blipFill>
        <p:spPr bwMode="auto">
          <a:xfrm>
            <a:off x="467544" y="4365104"/>
            <a:ext cx="216024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ЛЫКОВА\ЛЫКОВА ЛЕПКА\Ч.7 БУКАШКИ НА ЛУГУ\Изображение 009.jpg"/>
          <p:cNvPicPr>
            <a:picLocks noChangeAspect="1" noChangeArrowheads="1"/>
          </p:cNvPicPr>
          <p:nvPr/>
        </p:nvPicPr>
        <p:blipFill>
          <a:blip r:embed="rId2" cstate="print"/>
          <a:srcRect l="3904" t="4017" r="3450" b="1078"/>
          <a:stretch>
            <a:fillRect/>
          </a:stretch>
        </p:blipFill>
        <p:spPr bwMode="auto">
          <a:xfrm>
            <a:off x="323528" y="258467"/>
            <a:ext cx="4464496" cy="62949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340768"/>
            <a:ext cx="41044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</a:rPr>
              <a:t>Задачи художественно-творческого развития: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Уточнение преставления о </a:t>
            </a:r>
            <a:r>
              <a:rPr lang="ru-RU" b="1" i="1" dirty="0" smtClean="0">
                <a:solidFill>
                  <a:srgbClr val="002060"/>
                </a:solidFill>
              </a:rPr>
              <a:t>внешнем виде бабочек: туловище, которое разделено на грудь и брюшко, голова с усиками, две пары больших красивых крыльев с узорами ;</a:t>
            </a:r>
            <a:endParaRPr lang="ru-RU" b="1" i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Лепка </a:t>
            </a:r>
            <a:r>
              <a:rPr lang="ru-RU" b="1" i="1" dirty="0" smtClean="0">
                <a:solidFill>
                  <a:srgbClr val="002060"/>
                </a:solidFill>
              </a:rPr>
              <a:t>бабочек конструктивным способом: туловище из одного или двух столбиков, две пары крылышек из дисков (сплющенных шариков)</a:t>
            </a:r>
            <a:r>
              <a:rPr lang="ru-RU" b="1" i="1" dirty="0" smtClean="0">
                <a:solidFill>
                  <a:srgbClr val="002060"/>
                </a:solidFill>
              </a:rPr>
              <a:t>;</a:t>
            </a:r>
            <a:endParaRPr lang="ru-RU" b="1" i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Моделирование формы крыльев и оформление декоративными элементами;</a:t>
            </a:r>
            <a:endParaRPr lang="ru-RU" b="1" i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Создание композиции </a:t>
            </a:r>
            <a:r>
              <a:rPr lang="ru-RU" b="1" i="1" dirty="0" smtClean="0">
                <a:solidFill>
                  <a:srgbClr val="002060"/>
                </a:solidFill>
              </a:rPr>
              <a:t>«Бабочки-красавицы»;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3014" y="188640"/>
            <a:ext cx="318228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Бабочки</a:t>
            </a:r>
            <a:endParaRPr lang="ru-RU" sz="6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1\Desktop\ЛЫКОВА\ЛЫКОВА ЛЕПКА\Ч.7 БУКАШКИ НА ЛУГУ\6.jpg"/>
          <p:cNvPicPr>
            <a:picLocks noChangeAspect="1" noChangeArrowheads="1"/>
          </p:cNvPicPr>
          <p:nvPr/>
        </p:nvPicPr>
        <p:blipFill>
          <a:blip r:embed="rId2" cstate="print"/>
          <a:srcRect l="8075" t="3520" r="9558" b="4959"/>
          <a:stretch>
            <a:fillRect/>
          </a:stretch>
        </p:blipFill>
        <p:spPr bwMode="auto">
          <a:xfrm>
            <a:off x="4860032" y="404664"/>
            <a:ext cx="4104456" cy="6277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1\Desktop\ЛЫКОВА\ЛЫКОВА ЛЕПКА\Ч.7 БУКАШКИ НА ЛУГУ\6А.jpg"/>
          <p:cNvPicPr>
            <a:picLocks noChangeAspect="1" noChangeArrowheads="1"/>
          </p:cNvPicPr>
          <p:nvPr/>
        </p:nvPicPr>
        <p:blipFill>
          <a:blip r:embed="rId2" cstate="print"/>
          <a:srcRect l="7778" t="10327" r="51457" b="62749"/>
          <a:stretch>
            <a:fillRect/>
          </a:stretch>
        </p:blipFill>
        <p:spPr bwMode="auto">
          <a:xfrm>
            <a:off x="323528" y="260648"/>
            <a:ext cx="3168352" cy="2880320"/>
          </a:xfrm>
          <a:prstGeom prst="rect">
            <a:avLst/>
          </a:prstGeom>
          <a:noFill/>
        </p:spPr>
      </p:pic>
      <p:pic>
        <p:nvPicPr>
          <p:cNvPr id="4" name="Picture 3" descr="C:\Users\1\Desktop\ЛЫКОВА\ЛЫКОВА ЛЕПКА\Ч.7 БУКАШКИ НА ЛУГУ\6А.jpg"/>
          <p:cNvPicPr>
            <a:picLocks noChangeAspect="1" noChangeArrowheads="1"/>
          </p:cNvPicPr>
          <p:nvPr/>
        </p:nvPicPr>
        <p:blipFill>
          <a:blip r:embed="rId2" cstate="print"/>
          <a:srcRect l="8704" t="37924" r="54236" b="34479"/>
          <a:stretch>
            <a:fillRect/>
          </a:stretch>
        </p:blipFill>
        <p:spPr bwMode="auto">
          <a:xfrm>
            <a:off x="3419872" y="1772816"/>
            <a:ext cx="2880320" cy="2952328"/>
          </a:xfrm>
          <a:prstGeom prst="rect">
            <a:avLst/>
          </a:prstGeom>
          <a:noFill/>
        </p:spPr>
      </p:pic>
      <p:pic>
        <p:nvPicPr>
          <p:cNvPr id="5" name="Picture 3" descr="C:\Users\1\Desktop\ЛЫКОВА\ЛЫКОВА ЛЕПКА\Ч.7 БУКАШКИ НА ЛУГУ\6А.jpg"/>
          <p:cNvPicPr>
            <a:picLocks noChangeAspect="1" noChangeArrowheads="1"/>
          </p:cNvPicPr>
          <p:nvPr/>
        </p:nvPicPr>
        <p:blipFill>
          <a:blip r:embed="rId2" cstate="print"/>
          <a:srcRect l="8704" t="65520" r="55162" b="6883"/>
          <a:stretch>
            <a:fillRect/>
          </a:stretch>
        </p:blipFill>
        <p:spPr bwMode="auto">
          <a:xfrm>
            <a:off x="6156176" y="3573016"/>
            <a:ext cx="2808312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1\Desktop\ЛЫКОВА\ЛЫКОВА ЛЕПКА\Ч.7 БУКАШКИ НА ЛУГУ\6А.jpg"/>
          <p:cNvPicPr>
            <a:picLocks noChangeAspect="1" noChangeArrowheads="1"/>
          </p:cNvPicPr>
          <p:nvPr/>
        </p:nvPicPr>
        <p:blipFill>
          <a:blip r:embed="rId2" cstate="print"/>
          <a:srcRect l="52248" t="10803" r="12547" b="61914"/>
          <a:stretch>
            <a:fillRect/>
          </a:stretch>
        </p:blipFill>
        <p:spPr bwMode="auto">
          <a:xfrm>
            <a:off x="251520" y="188640"/>
            <a:ext cx="2700300" cy="2880320"/>
          </a:xfrm>
          <a:prstGeom prst="rect">
            <a:avLst/>
          </a:prstGeom>
          <a:noFill/>
        </p:spPr>
      </p:pic>
      <p:pic>
        <p:nvPicPr>
          <p:cNvPr id="4" name="Picture 3" descr="C:\Users\1\Desktop\ЛЫКОВА\ЛЫКОВА ЛЕПКА\Ч.7 БУКАШКИ НА ЛУГУ\6А.jpg"/>
          <p:cNvPicPr>
            <a:picLocks noChangeAspect="1" noChangeArrowheads="1"/>
          </p:cNvPicPr>
          <p:nvPr/>
        </p:nvPicPr>
        <p:blipFill>
          <a:blip r:embed="rId2" cstate="print"/>
          <a:srcRect l="52248" t="38597" r="12547" b="33806"/>
          <a:stretch>
            <a:fillRect/>
          </a:stretch>
        </p:blipFill>
        <p:spPr bwMode="auto">
          <a:xfrm>
            <a:off x="3059832" y="1700807"/>
            <a:ext cx="2880320" cy="3107714"/>
          </a:xfrm>
          <a:prstGeom prst="rect">
            <a:avLst/>
          </a:prstGeom>
          <a:noFill/>
        </p:spPr>
      </p:pic>
      <p:pic>
        <p:nvPicPr>
          <p:cNvPr id="5" name="Picture 3" descr="C:\Users\1\Desktop\ЛЫКОВА\ЛЫКОВА ЛЕПКА\Ч.7 БУКАШКИ НА ЛУГУ\6А.jpg"/>
          <p:cNvPicPr>
            <a:picLocks noChangeAspect="1" noChangeArrowheads="1"/>
          </p:cNvPicPr>
          <p:nvPr/>
        </p:nvPicPr>
        <p:blipFill>
          <a:blip r:embed="rId2" cstate="print"/>
          <a:srcRect l="52248" t="66194" r="12547" b="5129"/>
          <a:stretch>
            <a:fillRect/>
          </a:stretch>
        </p:blipFill>
        <p:spPr bwMode="auto">
          <a:xfrm>
            <a:off x="6027730" y="3284984"/>
            <a:ext cx="2864750" cy="32120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90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17</cp:revision>
  <dcterms:created xsi:type="dcterms:W3CDTF">2013-09-27T15:34:26Z</dcterms:created>
  <dcterms:modified xsi:type="dcterms:W3CDTF">2013-09-29T11:21:52Z</dcterms:modified>
</cp:coreProperties>
</file>