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81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7F92B-8CE5-4B67-B7E5-26732A9FF1FA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1CEBA-BD88-437B-B33F-4BA9E6C28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Мастер-класс  «Технологии оценочной деятельности»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Шаранова Татьяна Валентиновна, НОШ д. </a:t>
            </a:r>
            <a:r>
              <a:rPr lang="ru-RU" b="1" dirty="0" smtClean="0"/>
              <a:t>Ижбердино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4-е правило: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Таблица требований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Отметка (в баллах успешности) выставляется в таблицу требований (вкладыш в журнал учителя, дневник школьника) в графу того умения, которое было основным в ходе решения конкретной задачи. Если, решая задачу, ученик демонстрировал несколько умений, то из них выбирается т, без которого конечный результат (решение) было бы невозможно получить.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dirty="0" smtClean="0"/>
              <a:t>Цель технологии: обеспечить на этапе контроля реализацию принципов развивающей личностно ориентированной Образовательной системы «Школа 2100»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32089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556792"/>
            <a:ext cx="7576177" cy="47089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определять, как ученик овладевает умениями по</a:t>
            </a:r>
          </a:p>
          <a:p>
            <a:pPr>
              <a:buFontTx/>
              <a:buChar char="-"/>
            </a:pPr>
            <a:r>
              <a:rPr lang="ru-RU" sz="2400" dirty="0" smtClean="0"/>
              <a:t>использованию знаний, то есть насколько обучение</a:t>
            </a:r>
          </a:p>
          <a:p>
            <a:r>
              <a:rPr lang="ru-RU" sz="2400" dirty="0" smtClean="0"/>
              <a:t> соответствует современным целям образования;</a:t>
            </a:r>
          </a:p>
          <a:p>
            <a:r>
              <a:rPr lang="ru-RU" sz="2400" dirty="0" smtClean="0"/>
              <a:t>-развивать у ученика умение самостоятельно оценивать</a:t>
            </a:r>
          </a:p>
          <a:p>
            <a:r>
              <a:rPr lang="ru-RU" sz="2400" dirty="0" smtClean="0"/>
              <a:t> результат своих действий, контролировать самого себя,</a:t>
            </a:r>
          </a:p>
          <a:p>
            <a:r>
              <a:rPr lang="ru-RU" sz="2400" dirty="0" smtClean="0"/>
              <a:t> находить и исправлять собственные</a:t>
            </a:r>
          </a:p>
          <a:p>
            <a:r>
              <a:rPr lang="ru-RU" sz="2400" dirty="0" smtClean="0"/>
              <a:t> ошибки;</a:t>
            </a:r>
          </a:p>
          <a:p>
            <a:r>
              <a:rPr lang="ru-RU" sz="2400" dirty="0" smtClean="0"/>
              <a:t>-мотивировать ученика на успех, избавить его от страха</a:t>
            </a:r>
          </a:p>
          <a:p>
            <a:r>
              <a:rPr lang="ru-RU" sz="2400" dirty="0" smtClean="0"/>
              <a:t> перед школьным контролем и оцениванием, создать</a:t>
            </a:r>
          </a:p>
          <a:p>
            <a:r>
              <a:rPr lang="ru-RU" sz="2400" dirty="0" smtClean="0"/>
              <a:t> комфортную обстановку, сберечь психологическое</a:t>
            </a:r>
          </a:p>
          <a:p>
            <a:r>
              <a:rPr lang="ru-RU" sz="2400" dirty="0" smtClean="0"/>
              <a:t> здоровье детей.</a:t>
            </a:r>
          </a:p>
          <a:p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Правила технологии оценивания </a:t>
            </a:r>
            <a:br>
              <a:rPr lang="ru-RU" sz="3200" dirty="0" smtClean="0"/>
            </a:br>
            <a:r>
              <a:rPr lang="ru-RU" sz="3200" dirty="0" smtClean="0"/>
              <a:t>образовательных достижений </a:t>
            </a:r>
            <a:r>
              <a:rPr lang="ru-RU" sz="2400" dirty="0" smtClean="0"/>
              <a:t>(учебных успехов)</a:t>
            </a:r>
            <a:endParaRPr lang="ru-RU" sz="3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484784"/>
            <a:ext cx="8229600" cy="51845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Минимально необходимый набор: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контролировать и оценивать?  Оценивается любое, особенно успешное действие, а фиксируется отметкой только решение полноценной задачи, т.е. по использованию знаний.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оценивает? Ученик и учитель определяют оценку в диалоге (внешняя оценка + самооценка). Ученик имеет право аргументированно оспорить выставленную отметку.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оценивать? За каждую учебную задачу или группу заданий-задач, показывающих овладение отдельным умением, ставится своя отдельная отметка.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 фиксировать результаты? Отметки (или часть их) выставляются в таблицу требований.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Оценка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Это словесная  характеристика результатов действия («молодец», «хорошо», «а вот здесь неточно, потому что…»).</a:t>
            </a:r>
          </a:p>
          <a:p>
            <a:pPr>
              <a:buNone/>
            </a:pPr>
            <a:r>
              <a:rPr lang="ru-RU" dirty="0" smtClean="0"/>
              <a:t>	Оценивать можно любое действие, а особенно успешное- удачную мысль, верный ответ на вопрос и т.д.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Отметка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Это фиксация  результата оценивания в виде знака принятой системы (цифровой балл в любой шкале, любые цветовые и другие обозначения).</a:t>
            </a:r>
          </a:p>
          <a:p>
            <a:pPr>
              <a:buNone/>
            </a:pPr>
            <a:r>
              <a:rPr lang="ru-RU" dirty="0" smtClean="0"/>
              <a:t>	Ставится только за решение продуктивной учебной задачи, применение умения использования знаний.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692696"/>
            <a:ext cx="60855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1-е правило: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Различение </a:t>
            </a:r>
            <a:r>
              <a:rPr lang="ru-RU" sz="3600" dirty="0" smtClean="0">
                <a:solidFill>
                  <a:srgbClr val="C00000"/>
                </a:solidFill>
              </a:rPr>
              <a:t>оценки и отметки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2-е правило: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Самооценка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Если оценивание </a:t>
            </a:r>
            <a:r>
              <a:rPr lang="ru-RU" i="1" dirty="0" smtClean="0"/>
              <a:t>проводится сразу</a:t>
            </a:r>
            <a:r>
              <a:rPr lang="ru-RU" dirty="0" smtClean="0"/>
              <a:t>, после того как ученик предъявил свое решение (например, устный ответ), то </a:t>
            </a:r>
            <a:r>
              <a:rPr lang="ru-RU" i="1" dirty="0" smtClean="0"/>
              <a:t>учитель и ученик определяют оценку </a:t>
            </a:r>
            <a:r>
              <a:rPr lang="ru-RU" dirty="0" smtClean="0"/>
              <a:t>(если требуется – отметку) </a:t>
            </a:r>
            <a:r>
              <a:rPr lang="ru-RU" i="1" dirty="0" smtClean="0"/>
              <a:t>в диалоге.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Если оценивание </a:t>
            </a:r>
            <a:r>
              <a:rPr lang="ru-RU" i="1" dirty="0" smtClean="0"/>
              <a:t>проводится после письменного задания </a:t>
            </a:r>
            <a:r>
              <a:rPr lang="ru-RU" dirty="0" smtClean="0"/>
              <a:t>учителю(проверочная работа), то ученик </a:t>
            </a:r>
            <a:r>
              <a:rPr lang="ru-RU" i="1" dirty="0" smtClean="0"/>
              <a:t>имеет право аргументированно оспорить </a:t>
            </a:r>
            <a:r>
              <a:rPr lang="ru-RU" dirty="0" smtClean="0"/>
              <a:t>выставленную ему отметку в диалоге с учителем.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самооценки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Что нужно было сделать в этой задаче? Какая была цель, что нужно было получить в результате?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Удалось получить результат? Найдено решение, ответ?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Выполнил полностью верно или с незначительной ошибкой (какой, в чем)?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Справился полностью самостоятельно или с чьей-то помощью( кто помогал, в чем)?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Какое умение отрабатывали при выполнении данного задания?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7030A0"/>
                </a:solidFill>
              </a:rPr>
              <a:t>Каков был уровень задачи- задания?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</a:rPr>
              <a:t>Определи свой уровень успешности.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Поставь себе отметку по уровню успешности.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Уровни задач-заданий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B0F0"/>
                </a:solidFill>
              </a:rPr>
              <a:t>Необходимый уровень </a:t>
            </a:r>
            <a:r>
              <a:rPr lang="ru-RU" sz="2800" dirty="0" smtClean="0"/>
              <a:t>-решение типовой задачи с использованием отработанных умений.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B050"/>
                </a:solidFill>
              </a:rPr>
              <a:t>Программный уровень. </a:t>
            </a:r>
            <a:r>
              <a:rPr lang="ru-RU" sz="2800" dirty="0" smtClean="0"/>
              <a:t>Решение нестандартной задачи, </a:t>
            </a:r>
            <a:r>
              <a:rPr lang="ru-RU" sz="2800" dirty="0" smtClean="0"/>
              <a:t>г</a:t>
            </a:r>
            <a:r>
              <a:rPr lang="ru-RU" sz="2800" dirty="0" smtClean="0"/>
              <a:t>де потребовалось либо применит новые, получаемые только сейчас знания, либо прежние знания и умения в новой ситуации.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Максимальный уровень. </a:t>
            </a:r>
            <a:r>
              <a:rPr lang="ru-RU" sz="2800" dirty="0" smtClean="0"/>
              <a:t>Решение задачи на неизученный материал, потребовавшей либо самостоятельно добытых, не полученных на уроках знаний, либо новых самостоятельно приобретенных умений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3-е правило: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Одна задача - одна отметка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	</a:t>
            </a:r>
          </a:p>
          <a:p>
            <a:pPr algn="ctr">
              <a:buNone/>
            </a:pPr>
            <a:r>
              <a:rPr lang="ru-RU" sz="3600" dirty="0" smtClean="0"/>
              <a:t>За каждую учебную задачу (задание), показывающую овладение отдельным умением, ставится своя отдельная отметка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527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Мастер-класс  «Технологии оценочной деятельности»</vt:lpstr>
      <vt:lpstr>Цель технологии: обеспечить на этапе контроля реализацию принципов развивающей личностно ориентированной Образовательной системы «Школа 2100»</vt:lpstr>
      <vt:lpstr>Задачи:</vt:lpstr>
      <vt:lpstr>Правила технологии оценивания  образовательных достижений (учебных успехов)</vt:lpstr>
      <vt:lpstr>Слайд 5</vt:lpstr>
      <vt:lpstr>2-е правило: Самооценка</vt:lpstr>
      <vt:lpstr>Алгоритм самооценки</vt:lpstr>
      <vt:lpstr>Уровни задач-заданий</vt:lpstr>
      <vt:lpstr>3-е правило: Одна задача - одна отметка</vt:lpstr>
      <vt:lpstr>4-е правило: Таблица требований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1</dc:creator>
  <cp:lastModifiedBy>1</cp:lastModifiedBy>
  <cp:revision>26</cp:revision>
  <dcterms:created xsi:type="dcterms:W3CDTF">2012-02-21T10:54:37Z</dcterms:created>
  <dcterms:modified xsi:type="dcterms:W3CDTF">2012-02-21T16:40:08Z</dcterms:modified>
</cp:coreProperties>
</file>