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2F15D-BBC6-41C7-8A12-C901D5E1B486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0E0E7-8E6A-464F-8530-61B0C5E1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Математический диктант.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«СЛОЖЕНИЕ И ВЫЧИТАНИЕ</a:t>
            </a:r>
          </a:p>
          <a:p>
            <a:r>
              <a:rPr lang="ru-RU" dirty="0" smtClean="0"/>
              <a:t>ТРЁХЗНАЧНЫХ ЧИСЕЛ»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Число </a:t>
            </a:r>
            <a:r>
              <a:rPr lang="ru-RU" dirty="0" smtClean="0"/>
              <a:t>720 можно представить в виде суммы двух слагаемых» каждое из которых равно 360.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Разность </a:t>
            </a:r>
            <a:r>
              <a:rPr lang="ru-RU" dirty="0" smtClean="0"/>
              <a:t>двух трёхзначных чисел больше их суммы.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Вместо кружка напиши цифру 1, </a:t>
            </a:r>
          </a:p>
          <a:p>
            <a:pPr>
              <a:buNone/>
            </a:pPr>
            <a:r>
              <a:rPr lang="ru-RU" dirty="0" smtClean="0"/>
              <a:t>а вместо треугольника — цифру 2. </a:t>
            </a:r>
          </a:p>
          <a:p>
            <a:pPr>
              <a:buNone/>
            </a:pPr>
            <a:r>
              <a:rPr lang="ru-RU" dirty="0" smtClean="0"/>
              <a:t>Обведи три стоящие рядом цифры овалом. </a:t>
            </a:r>
          </a:p>
          <a:p>
            <a:pPr>
              <a:buNone/>
            </a:pPr>
            <a:r>
              <a:rPr lang="ru-RU" dirty="0" smtClean="0"/>
              <a:t>Получилось три трёхзначных числа. </a:t>
            </a:r>
          </a:p>
          <a:p>
            <a:pPr>
              <a:buNone/>
            </a:pPr>
            <a:r>
              <a:rPr lang="ru-RU" dirty="0" smtClean="0"/>
              <a:t>Вычисли их сумму. </a:t>
            </a:r>
          </a:p>
          <a:p>
            <a:pPr>
              <a:buNone/>
            </a:pPr>
            <a:r>
              <a:rPr lang="ru-RU" dirty="0" smtClean="0"/>
              <a:t>Последняя цифра соответствует отметке за работу.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Проверь себя: </a:t>
            </a:r>
          </a:p>
          <a:p>
            <a:pPr>
              <a:buNone/>
            </a:pPr>
            <a:r>
              <a:rPr lang="ru-RU" dirty="0" smtClean="0"/>
              <a:t>если все вычисления ты сделал правильно, то сумма всех чисел равна </a:t>
            </a:r>
          </a:p>
          <a:p>
            <a:pPr>
              <a:buNone/>
            </a:pPr>
            <a:r>
              <a:rPr lang="ru-RU" dirty="0" smtClean="0"/>
              <a:t>122 + 111 + 212 = 445,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Нарисуй </a:t>
            </a:r>
            <a:r>
              <a:rPr lang="ru-RU" b="1" u="sng" dirty="0" smtClean="0"/>
              <a:t>на строке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кружок</a:t>
            </a:r>
            <a:r>
              <a:rPr lang="ru-RU" b="1" dirty="0" smtClean="0"/>
              <a:t>, если ты считаешь высказывание верным, </a:t>
            </a:r>
          </a:p>
          <a:p>
            <a:pPr algn="ctr">
              <a:buNone/>
            </a:pPr>
            <a:r>
              <a:rPr lang="ru-RU" b="1" dirty="0"/>
              <a:t> </a:t>
            </a:r>
            <a:r>
              <a:rPr lang="ru-RU" b="1" dirty="0" smtClean="0"/>
              <a:t>    и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треугольник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/>
              <a:t>— если неверным.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Число </a:t>
            </a:r>
            <a:r>
              <a:rPr lang="ru-RU" dirty="0" smtClean="0"/>
              <a:t>180 больше числа 90 на 90.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Сумма </a:t>
            </a:r>
            <a:r>
              <a:rPr lang="ru-RU" dirty="0" smtClean="0"/>
              <a:t>чисел 540 и 500 равна 40.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Число </a:t>
            </a:r>
            <a:r>
              <a:rPr lang="ru-RU" dirty="0" smtClean="0"/>
              <a:t>600 меньше числа 906 на 300.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Число </a:t>
            </a:r>
            <a:r>
              <a:rPr lang="ru-RU" dirty="0" smtClean="0"/>
              <a:t>740 больше числа 739 на 1.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Число </a:t>
            </a:r>
            <a:r>
              <a:rPr lang="ru-RU" dirty="0" smtClean="0"/>
              <a:t>987 меньше числа 1 000 на 13.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Если </a:t>
            </a:r>
            <a:r>
              <a:rPr lang="ru-RU" dirty="0" smtClean="0"/>
              <a:t>к числу 654 прибавить число 456, то получится число, большее 1 000.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Разность </a:t>
            </a:r>
            <a:r>
              <a:rPr lang="ru-RU" dirty="0" smtClean="0"/>
              <a:t>чисел 789 и 300 равна 89.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176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Математический диктант.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диктант.</dc:title>
  <dc:creator>Admin</dc:creator>
  <cp:lastModifiedBy>Admin</cp:lastModifiedBy>
  <cp:revision>5</cp:revision>
  <dcterms:created xsi:type="dcterms:W3CDTF">2013-09-27T01:39:20Z</dcterms:created>
  <dcterms:modified xsi:type="dcterms:W3CDTF">2013-09-29T16:59:04Z</dcterms:modified>
</cp:coreProperties>
</file>