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9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B550C-F1B7-4A08-AAAA-A84936DCADFE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B91A9-A3B9-4511-8DBB-C791D7003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DD1AD-7790-4B66-A804-8177BBADEDDB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F259D-8496-4523-9579-C92B6BF6C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5568E-83B9-41A9-BFA2-6071A1A2481F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AE0EC-E0D7-4E42-AFC5-AF46131C9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5760B-4ADF-4E93-BDC9-C74A38D2EDC5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FB41D-D9AB-482E-89E3-21960458A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ADDC-F9C6-4CAD-90AF-4111184EC335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2A45-6B7C-4FA8-BCFA-FC28F069E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D3EDF-19BA-4DF4-8CC3-0E2C5CD91410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C3D2A-F844-4B40-8755-8F34A0345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10D6D-C334-4535-880D-EEBAB757F15E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5A08F-869A-499E-97BB-95CB27C9B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F71AC-BE49-4BC4-93CB-D0F8E1E34757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B6B0-9C29-463E-AC53-3FF555727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3A19-84A6-4172-9D79-6E3294BEC0F9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8993A-865D-405B-A04D-F79267151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3CC55-53E5-4222-9364-321A017BC56D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3B4E-B56A-4371-B28E-BEBFBE54D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6EFB6-7010-4D1D-9A6F-3C18F8127AB3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09D3B-2E7C-4FA2-B11A-42B3BAD29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D39465-81D7-4B65-8E38-5340C5EEFA8B}" type="datetimeFigureOut">
              <a:rPr lang="ru-RU"/>
              <a:pPr>
                <a:defRPr/>
              </a:pPr>
              <a:t>16.02.2010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BAC2EB-28D8-4B37-9DA6-787B05279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48" r:id="rId2"/>
    <p:sldLayoutId id="2147483776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77" r:id="rId9"/>
    <p:sldLayoutId id="2147483754" r:id="rId10"/>
    <p:sldLayoutId id="214748375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071942"/>
            <a:ext cx="7643813" cy="2143140"/>
          </a:xfrm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Николай Матвеевич Егоров (1923г)</a:t>
            </a:r>
          </a:p>
          <a:p>
            <a:pPr marR="0">
              <a:lnSpc>
                <a:spcPct val="80000"/>
              </a:lnSpc>
            </a:pPr>
            <a:endParaRPr lang="ru-RU" sz="1800" dirty="0" smtClean="0">
              <a:solidFill>
                <a:srgbClr val="002060"/>
              </a:solidFill>
            </a:endParaRPr>
          </a:p>
        </p:txBody>
      </p:sp>
      <p:pic>
        <p:nvPicPr>
          <p:cNvPr id="34819" name="Picture 2" descr="C:\Documents and Settings\Ученик.D17D34BF9470473\Рабочий стол\литература Дона.Егоров\Николай Егор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2214590" cy="366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C:\Documents and Settings\Ученик.D17D34BF9470473\Рабочий стол\литература Дона.Егоров\егор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85728"/>
            <a:ext cx="5045978" cy="342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002060"/>
                </a:solidFill>
              </a:rPr>
              <a:t>Биография .</a:t>
            </a:r>
            <a:br>
              <a:rPr lang="ru-RU" sz="5400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000660"/>
          </a:xfrm>
        </p:spPr>
        <p:txBody>
          <a:bodyPr/>
          <a:lstStyle/>
          <a:p>
            <a:pPr marR="0">
              <a:lnSpc>
                <a:spcPct val="8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Родился в городе Грозном. В  1941 году закончил 9 классов и ушел на фронт. Командовал взводом разведки, стрелковой ротой, батальоном. Четырежды ранен. С 1957 года живет в Ростове, работает ответственным секретарем в журнале «Дон», главным редактором художественных программ радио и ТВ, преподает в вузе. Но основным занятием становится литературная деятельность. Стихи, поэмы и повести публикует в ростовских газетах, журнале «Дон». Награжден орденами Красной Звезды, Отечественной войны 1-й степени, медалями "За победу над Германией", "Ветеран труда" (1983) и многими другими.</a:t>
            </a:r>
          </a:p>
          <a:p>
            <a:pPr marR="0">
              <a:lnSpc>
                <a:spcPct val="80000"/>
              </a:lnSpc>
            </a:pP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357188" y="357188"/>
            <a:ext cx="4429126" cy="6143646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400" b="1" dirty="0" smtClean="0"/>
              <a:t>У меня хорошие нервы,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Но сдержаться не хватит сил: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Выстрел, сделанный в сорок первом,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Нынче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Друга-бойца убил.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По-солдатски,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          без слёз, 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                    я плачу,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Боль по жилам, как кровь, течет.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Мне казалось: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            уже оплачен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Долгой битвы тяжелый счет.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Нет, в истории,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            в книжных датах,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Не схоронена та война: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И в сегодня в меня, солдата,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Целит ржавым штыком она…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Люди,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          в дружбе сведемте руки!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Пусть война умрет,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                                  не родясь.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Пусть вовек не узнают внуки</a:t>
            </a:r>
          </a:p>
          <a:p>
            <a:pPr>
              <a:buFont typeface="Wingdings 2" pitchFamily="18" charset="2"/>
              <a:buNone/>
            </a:pPr>
            <a:r>
              <a:rPr lang="ru-RU" sz="1400" b="1" dirty="0" smtClean="0"/>
              <a:t>Муки, по сердцу бьющей нас!</a:t>
            </a:r>
          </a:p>
          <a:p>
            <a:pPr>
              <a:buFont typeface="Wingdings 2" pitchFamily="18" charset="2"/>
              <a:buNone/>
            </a:pPr>
            <a:endParaRPr lang="ru-RU" sz="1400" dirty="0" smtClean="0"/>
          </a:p>
        </p:txBody>
      </p:sp>
      <p:pic>
        <p:nvPicPr>
          <p:cNvPr id="35844" name="Picture 3" descr="C:\Documents and Settings\Ученик.D17D34BF9470473\Рабочий стол\литература Дона.Егоров\1069007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0"/>
            <a:ext cx="2767437" cy="365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 descr="C:\Documents and Settings\Ученик.D17D34BF9470473\Рабочий стол\литература Дона.Егоров\0495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9520" y="3217382"/>
            <a:ext cx="2934480" cy="364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Изобразительно-выразительные средства.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Метафоры : «Боль по жилам течёт», «тяжёлый счёт», «целит ржавым штыком </a:t>
            </a:r>
            <a:r>
              <a:rPr lang="en-US" dirty="0" smtClean="0"/>
              <a:t>[</a:t>
            </a:r>
            <a:r>
              <a:rPr lang="ru-RU" dirty="0" smtClean="0"/>
              <a:t>война</a:t>
            </a:r>
            <a:r>
              <a:rPr lang="en-US" dirty="0" smtClean="0"/>
              <a:t>]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Сравнение : «Боль по жилам, как кровь, течет».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Восприятие, истолкование, оценка.</a:t>
            </a: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Это стихотворение о ветеране, потерявшем друга уже после войны, о силе мужской дружбы. Мужчины не плачут, мужчины огорчаются.</a:t>
            </a:r>
          </a:p>
        </p:txBody>
      </p:sp>
      <p:pic>
        <p:nvPicPr>
          <p:cNvPr id="36868" name="Picture 2" descr="C:\Documents and Settings\Ученик.D17D34BF9470473\Рабочий стол\литература Дона.Егоров\061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3429000"/>
            <a:ext cx="4500563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Идейный </a:t>
            </a:r>
            <a:r>
              <a:rPr lang="ru-RU" sz="4000" dirty="0" smtClean="0"/>
              <a:t>смысл стихотворения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857256"/>
          </a:xfrm>
        </p:spPr>
        <p:txBody>
          <a:bodyPr/>
          <a:lstStyle/>
          <a:p>
            <a:r>
              <a:rPr lang="ru-RU" dirty="0" smtClean="0"/>
              <a:t>Война для ветеранов никогда не закончится, она будет жить в их памяти.</a:t>
            </a:r>
          </a:p>
        </p:txBody>
      </p:sp>
      <p:pic>
        <p:nvPicPr>
          <p:cNvPr id="38916" name="Picture 2" descr="C:\Documents and Settings\Ученик.D17D34BF9470473\Рабочий стол\литература Дона.Егоров\p001_1_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714625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Авторы работы: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smtClean="0"/>
              <a:t>Лемешко Н.В.</a:t>
            </a:r>
          </a:p>
          <a:p>
            <a:r>
              <a:rPr lang="ru-RU" sz="3600" smtClean="0"/>
              <a:t>Крмаджян К.А.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311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Constantia</vt:lpstr>
      <vt:lpstr>Arial</vt:lpstr>
      <vt:lpstr>Calibri</vt:lpstr>
      <vt:lpstr>Wingdings 2</vt:lpstr>
      <vt:lpstr>Century Gothic</vt:lpstr>
      <vt:lpstr>Verdana</vt:lpstr>
      <vt:lpstr>Franklin Gothic Medium</vt:lpstr>
      <vt:lpstr>Franklin Gothic Book</vt:lpstr>
      <vt:lpstr>Поток</vt:lpstr>
      <vt:lpstr>Слайд 1</vt:lpstr>
      <vt:lpstr>Биография . </vt:lpstr>
      <vt:lpstr>Слайд 3</vt:lpstr>
      <vt:lpstr>Изобразительно-выразительные средства.</vt:lpstr>
      <vt:lpstr>Восприятие, истолкование, оценка.</vt:lpstr>
      <vt:lpstr>Идейный смысл стихотворения.</vt:lpstr>
      <vt:lpstr>Авторы работы:</vt:lpstr>
    </vt:vector>
  </TitlesOfParts>
  <Company>Калитвенская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IMANGO</cp:lastModifiedBy>
  <cp:revision>6</cp:revision>
  <dcterms:created xsi:type="dcterms:W3CDTF">2010-02-16T06:46:27Z</dcterms:created>
  <dcterms:modified xsi:type="dcterms:W3CDTF">2010-02-16T12:43:24Z</dcterms:modified>
</cp:coreProperties>
</file>