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0%BE%D1%80%D0%BD%D0%B5%D0%B2%D0%B8%D1%89%D0%B5" TargetMode="External"/><Relationship Id="rId2" Type="http://schemas.openxmlformats.org/officeDocument/2006/relationships/hyperlink" Target="http://ru.wikipedia.org/wiki/%D0%9A%D0%BE%D1%80%D0%B5%D0%BD%D1%8C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7.jpeg"/><Relationship Id="rId7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142984"/>
            <a:ext cx="3000396" cy="2786082"/>
          </a:xfrm>
        </p:spPr>
        <p:txBody>
          <a:bodyPr anchor="ctr"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одуванчики…</a:t>
            </a:r>
            <a:endParaRPr lang="ru-RU" sz="4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85720" y="5143512"/>
            <a:ext cx="3071834" cy="1357322"/>
          </a:xfrm>
        </p:spPr>
        <p:txBody>
          <a:bodyPr>
            <a:normAutofit fontScale="55000" lnSpcReduction="20000"/>
          </a:bodyPr>
          <a:lstStyle/>
          <a:p>
            <a:r>
              <a:rPr lang="ru-RU" sz="1800" dirty="0" smtClean="0"/>
              <a:t>                      Подготовила  Грицаева  Александра  </a:t>
            </a:r>
          </a:p>
          <a:p>
            <a:r>
              <a:rPr lang="ru-RU" sz="1800" dirty="0" smtClean="0"/>
              <a:t>                      Ученица 4 «В» класса</a:t>
            </a:r>
          </a:p>
          <a:p>
            <a:r>
              <a:rPr lang="ru-RU" sz="1800" dirty="0" smtClean="0"/>
              <a:t>                      МОУ СОШ №134 «Дарование»</a:t>
            </a:r>
          </a:p>
          <a:p>
            <a:r>
              <a:rPr lang="ru-RU" sz="1800" dirty="0" smtClean="0"/>
              <a:t>               Волгоград 2012 г.</a:t>
            </a:r>
            <a:endParaRPr lang="ru-RU" sz="1800" dirty="0"/>
          </a:p>
        </p:txBody>
      </p:sp>
      <p:pic>
        <p:nvPicPr>
          <p:cNvPr id="3" name="Picture 2" descr="H:\273px-Одуванчи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77290">
            <a:off x="3212766" y="1066836"/>
            <a:ext cx="5361033" cy="4172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. Одуванчик — растение с ветвистым, стержневым </a:t>
            </a:r>
            <a:r>
              <a:rPr lang="ru-RU" sz="2400" dirty="0" smtClean="0">
                <a:hlinkClick r:id="rId2" tooltip="Корень"/>
              </a:rPr>
              <a:t>корнем</a:t>
            </a:r>
            <a:r>
              <a:rPr lang="ru-RU" sz="2400" dirty="0" smtClean="0"/>
              <a:t> толщиной около 2 см и длиной около 60 см, в верхней части переходящим в короткое многоглавое </a:t>
            </a:r>
            <a:r>
              <a:rPr lang="ru-RU" sz="2400" dirty="0" smtClean="0">
                <a:hlinkClick r:id="rId3" tooltip="Корневище"/>
              </a:rPr>
              <a:t>корневище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2" name="Picture 2" descr="H:\220px-Taraxacum_ruderalia_maskro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2000240"/>
            <a:ext cx="3214710" cy="44924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10800000" flipV="1">
            <a:off x="285720" y="2571743"/>
            <a:ext cx="41434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Оказывается, жизнь одуванчиков - отражение глубоких процессов на Солнце.</a:t>
            </a:r>
            <a:endParaRPr lang="ru-RU" dirty="0"/>
          </a:p>
        </p:txBody>
      </p:sp>
      <p:pic>
        <p:nvPicPr>
          <p:cNvPr id="2051" name="Picture 3" descr="H:\oduvanchik.gif"/>
          <p:cNvPicPr>
            <a:picLocks noChangeAspect="1" noChangeArrowheads="1"/>
          </p:cNvPicPr>
          <p:nvPr/>
        </p:nvPicPr>
        <p:blipFill>
          <a:blip r:embed="rId5">
            <a:lum bright="6000"/>
          </a:blip>
          <a:srcRect/>
          <a:stretch>
            <a:fillRect/>
          </a:stretch>
        </p:blipFill>
        <p:spPr bwMode="auto">
          <a:xfrm>
            <a:off x="1285852" y="3214686"/>
            <a:ext cx="3143272" cy="3123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8786842" cy="5753120"/>
          </a:xfrm>
        </p:spPr>
        <p:txBody>
          <a:bodyPr>
            <a:normAutofit/>
          </a:bodyPr>
          <a:lstStyle/>
          <a:p>
            <a:r>
              <a:rPr lang="ru-RU" b="1" dirty="0" smtClean="0"/>
              <a:t>Одуванчик </a:t>
            </a:r>
            <a:r>
              <a:rPr lang="ru-RU" dirty="0" smtClean="0"/>
              <a:t>– цветочное растение, которое относиться к семейству Астровых</a:t>
            </a:r>
            <a:r>
              <a:rPr lang="ru-RU" smtClean="0"/>
              <a:t>. </a:t>
            </a:r>
            <a:r>
              <a:rPr lang="ru-RU" smtClean="0"/>
              <a:t>Листья </a:t>
            </a:r>
            <a:r>
              <a:rPr lang="ru-RU" dirty="0" smtClean="0"/>
              <a:t>одуванчика, имеют форму в виде елки, а стебель цилиндрическую форму, которая внутри являются полой.</a:t>
            </a:r>
            <a:endParaRPr lang="ru-RU" dirty="0"/>
          </a:p>
        </p:txBody>
      </p:sp>
      <p:pic>
        <p:nvPicPr>
          <p:cNvPr id="4098" name="Picture 2" descr="H:\oduvanch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4800" y="3162300"/>
            <a:ext cx="2489200" cy="3695700"/>
          </a:xfrm>
          <a:prstGeom prst="rect">
            <a:avLst/>
          </a:prstGeom>
          <a:noFill/>
        </p:spPr>
      </p:pic>
      <p:pic>
        <p:nvPicPr>
          <p:cNvPr id="4099" name="Picture 3" descr="H:\220px-Taraxacum_yatsugatakense_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429001"/>
            <a:ext cx="4277783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357166"/>
            <a:ext cx="4757742" cy="2857520"/>
          </a:xfrm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/>
              <a:t>Многочисленные виды одуванчика, а их более 1000, широко распространены в холодных, умеренных и субтропических зонах обоих полушарий, но особенно многочисленны в горных районах Евразии. </a:t>
            </a:r>
            <a:endParaRPr lang="ru-RU" sz="2400" dirty="0"/>
          </a:p>
        </p:txBody>
      </p:sp>
      <p:pic>
        <p:nvPicPr>
          <p:cNvPr id="3074" name="Picture 2" descr="H:\286358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786190"/>
            <a:ext cx="3357586" cy="2506998"/>
          </a:xfrm>
          <a:prstGeom prst="rect">
            <a:avLst/>
          </a:prstGeom>
          <a:noFill/>
        </p:spPr>
      </p:pic>
      <p:pic>
        <p:nvPicPr>
          <p:cNvPr id="3075" name="Picture 3" descr="H:\6213103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1" y="3000372"/>
            <a:ext cx="2000264" cy="3286138"/>
          </a:xfrm>
          <a:prstGeom prst="rect">
            <a:avLst/>
          </a:prstGeom>
          <a:noFill/>
        </p:spPr>
      </p:pic>
      <p:pic>
        <p:nvPicPr>
          <p:cNvPr id="3076" name="Picture 4" descr="H:\56891185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714752"/>
            <a:ext cx="2885575" cy="2638436"/>
          </a:xfrm>
          <a:prstGeom prst="rect">
            <a:avLst/>
          </a:prstGeom>
          <a:noFill/>
        </p:spPr>
      </p:pic>
      <p:pic>
        <p:nvPicPr>
          <p:cNvPr id="3078" name="Picture 6" descr="H:\220px-Taraxacum_albidum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928670"/>
            <a:ext cx="3365504" cy="2855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odu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958803"/>
            <a:ext cx="2071702" cy="2287291"/>
          </a:xfrm>
          <a:prstGeom prst="rect">
            <a:avLst/>
          </a:prstGeom>
          <a:noFill/>
        </p:spPr>
      </p:pic>
      <p:pic>
        <p:nvPicPr>
          <p:cNvPr id="5123" name="Picture 3" descr="H:\odu_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000856"/>
            <a:ext cx="2286016" cy="2288829"/>
          </a:xfrm>
          <a:prstGeom prst="rect">
            <a:avLst/>
          </a:prstGeom>
          <a:noFill/>
        </p:spPr>
      </p:pic>
      <p:pic>
        <p:nvPicPr>
          <p:cNvPr id="5124" name="Picture 4" descr="H:\odu_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000504"/>
            <a:ext cx="2286016" cy="2286016"/>
          </a:xfrm>
          <a:prstGeom prst="rect">
            <a:avLst/>
          </a:prstGeom>
          <a:noFill/>
        </p:spPr>
      </p:pic>
      <p:pic>
        <p:nvPicPr>
          <p:cNvPr id="5125" name="Picture 5" descr="H:\odu_0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4000504"/>
            <a:ext cx="2286006" cy="228600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8596" y="357166"/>
            <a:ext cx="2214578" cy="369332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ru-RU" dirty="0" smtClean="0"/>
              <a:t>Как растёт ?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0035" y="1375846"/>
            <a:ext cx="57864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Сначала  предыдущий  одуванчик  дает  семена  </a:t>
            </a:r>
            <a:r>
              <a:rPr lang="en-US" b="1" dirty="0" smtClean="0"/>
              <a:t>,</a:t>
            </a:r>
            <a:r>
              <a:rPr lang="ru-RU" b="1" dirty="0" smtClean="0"/>
              <a:t>затем прорастает    в   земле  маленький  росток.</a:t>
            </a:r>
          </a:p>
          <a:p>
            <a:r>
              <a:rPr lang="ru-RU" b="1" dirty="0" smtClean="0"/>
              <a:t>Через  некоторые  дни  появляется  куст.</a:t>
            </a:r>
          </a:p>
          <a:p>
            <a:r>
              <a:rPr lang="ru-RU" b="1" dirty="0" smtClean="0"/>
              <a:t>А  потом   уже  цветы. 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u="sng" dirty="0" smtClean="0"/>
              <a:t>Одуванчики  очень полезны. Из них делают  -</a:t>
            </a:r>
          </a:p>
          <a:p>
            <a:pPr algn="just">
              <a:buNone/>
            </a:pPr>
            <a:r>
              <a:rPr lang="ru-RU" sz="2400" u="sng" dirty="0" smtClean="0"/>
              <a:t>Варенье  которое едят при простуде и насморке .</a:t>
            </a:r>
          </a:p>
        </p:txBody>
      </p:sp>
      <p:pic>
        <p:nvPicPr>
          <p:cNvPr id="7170" name="Picture 2" descr="H:\little_oduvan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000504"/>
            <a:ext cx="3244384" cy="2571768"/>
          </a:xfrm>
          <a:prstGeom prst="rect">
            <a:avLst/>
          </a:prstGeom>
          <a:noFill/>
        </p:spPr>
      </p:pic>
      <p:pic>
        <p:nvPicPr>
          <p:cNvPr id="7171" name="Picture 3" descr="H:\T.gymnanthum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571612"/>
            <a:ext cx="3286148" cy="4929222"/>
          </a:xfrm>
          <a:prstGeom prst="rect">
            <a:avLst/>
          </a:prstGeom>
          <a:noFill/>
        </p:spPr>
      </p:pic>
      <p:pic>
        <p:nvPicPr>
          <p:cNvPr id="7173" name="Picture 5" descr="H:\little_oduvan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00174"/>
            <a:ext cx="3428992" cy="2738448"/>
          </a:xfrm>
          <a:prstGeom prst="rect">
            <a:avLst/>
          </a:prstGeom>
          <a:noFill/>
        </p:spPr>
      </p:pic>
      <p:pic>
        <p:nvPicPr>
          <p:cNvPr id="7174" name="Picture 6" descr="H:\Taraxacum-erythrospermum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96075" y="1500174"/>
            <a:ext cx="2447925" cy="5072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00166" y="142852"/>
            <a:ext cx="6072230" cy="919146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6146" name="Picture 2" descr="H:\oduvanch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62300"/>
            <a:ext cx="2489200" cy="3695700"/>
          </a:xfrm>
          <a:prstGeom prst="rect">
            <a:avLst/>
          </a:prstGeom>
          <a:noFill/>
        </p:spPr>
      </p:pic>
      <p:pic>
        <p:nvPicPr>
          <p:cNvPr id="6147" name="Picture 3" descr="H:\220px-Taraxacum_yatsugatakense_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4762500"/>
            <a:ext cx="2794000" cy="2095500"/>
          </a:xfrm>
          <a:prstGeom prst="rect">
            <a:avLst/>
          </a:prstGeom>
          <a:noFill/>
        </p:spPr>
      </p:pic>
      <p:pic>
        <p:nvPicPr>
          <p:cNvPr id="6148" name="Picture 4" descr="H:\220px-Common_dandelion_(Taraxacum_officinale_in_Finnish_voikukka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2786058"/>
            <a:ext cx="2794000" cy="1981200"/>
          </a:xfrm>
          <a:prstGeom prst="rect">
            <a:avLst/>
          </a:prstGeom>
          <a:noFill/>
        </p:spPr>
      </p:pic>
      <p:pic>
        <p:nvPicPr>
          <p:cNvPr id="6149" name="Picture 5" descr="H:\265px-Oduvanchiki1024_76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4330700"/>
            <a:ext cx="3365500" cy="2527300"/>
          </a:xfrm>
          <a:prstGeom prst="rect">
            <a:avLst/>
          </a:prstGeom>
          <a:noFill/>
        </p:spPr>
      </p:pic>
      <p:pic>
        <p:nvPicPr>
          <p:cNvPr id="6150" name="Picture 6" descr="H:\Taraxacum-bessarabicum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298" y="1357298"/>
            <a:ext cx="3192483" cy="3042198"/>
          </a:xfrm>
          <a:prstGeom prst="rect">
            <a:avLst/>
          </a:prstGeom>
          <a:noFill/>
        </p:spPr>
      </p:pic>
      <p:pic>
        <p:nvPicPr>
          <p:cNvPr id="6151" name="Picture 7" descr="H:\Taraxacum-serotinum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1500174"/>
            <a:ext cx="2329374" cy="1654193"/>
          </a:xfrm>
          <a:prstGeom prst="rect">
            <a:avLst/>
          </a:prstGeom>
          <a:noFill/>
        </p:spPr>
      </p:pic>
      <p:pic>
        <p:nvPicPr>
          <p:cNvPr id="6152" name="Picture 8" descr="H:\Taraxacum-erythrospermum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5008" y="1142984"/>
            <a:ext cx="2714644" cy="1630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171</TotalTime>
  <Words>146</Words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одуванчики…</vt:lpstr>
      <vt:lpstr>Слайд 2</vt:lpstr>
      <vt:lpstr>Слайд 3</vt:lpstr>
      <vt:lpstr>Слайд 4</vt:lpstr>
      <vt:lpstr>Слайд 5</vt:lpstr>
      <vt:lpstr>Слайд 6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Моё увлечение- кошки.</dc:title>
  <dc:creator>Администратор</dc:creator>
  <cp:lastModifiedBy>Admin</cp:lastModifiedBy>
  <cp:revision>22</cp:revision>
  <dcterms:created xsi:type="dcterms:W3CDTF">2012-05-15T14:09:12Z</dcterms:created>
  <dcterms:modified xsi:type="dcterms:W3CDTF">2012-09-11T13:05:03Z</dcterms:modified>
</cp:coreProperties>
</file>