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2" r:id="rId3"/>
    <p:sldId id="279" r:id="rId4"/>
    <p:sldId id="280" r:id="rId5"/>
    <p:sldId id="260" r:id="rId6"/>
    <p:sldId id="281" r:id="rId7"/>
    <p:sldId id="257" r:id="rId8"/>
    <p:sldId id="271" r:id="rId9"/>
    <p:sldId id="273" r:id="rId10"/>
    <p:sldId id="274" r:id="rId11"/>
    <p:sldId id="275" r:id="rId12"/>
    <p:sldId id="277" r:id="rId13"/>
    <p:sldId id="261" r:id="rId14"/>
    <p:sldId id="262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литературного  чтения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Русская народная сказка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«Петушок и бобовое зёрнышко»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Глазунова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Елена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Анатольевна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img2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5248" t="52229" r="10524" b="9351"/>
          <a:stretch>
            <a:fillRect/>
          </a:stretch>
        </p:blipFill>
        <p:spPr bwMode="auto">
          <a:xfrm>
            <a:off x="0" y="396875"/>
            <a:ext cx="9117013" cy="6461125"/>
          </a:xfrm>
          <a:prstGeom prst="rect">
            <a:avLst/>
          </a:prstGeom>
          <a:noFill/>
        </p:spPr>
      </p:pic>
      <p:pic>
        <p:nvPicPr>
          <p:cNvPr id="1127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Nahraný zvuk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img29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1F4E3"/>
              </a:clrFrom>
              <a:clrTo>
                <a:srgbClr val="F1F4E3">
                  <a:alpha val="0"/>
                </a:srgbClr>
              </a:clrTo>
            </a:clrChange>
          </a:blip>
          <a:srcRect l="10545" t="38478" r="13342" b="23592"/>
          <a:stretch>
            <a:fillRect/>
          </a:stretch>
        </p:blipFill>
        <p:spPr bwMode="auto">
          <a:xfrm>
            <a:off x="0" y="576263"/>
            <a:ext cx="9144000" cy="6281737"/>
          </a:xfrm>
          <a:prstGeom prst="rect">
            <a:avLst/>
          </a:prstGeom>
          <a:noFill/>
        </p:spPr>
      </p:pic>
      <p:pic>
        <p:nvPicPr>
          <p:cNvPr id="1229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Nahraný zvuk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img29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384" t="5875" r="14502" b="55800"/>
          <a:stretch>
            <a:fillRect/>
          </a:stretch>
        </p:blipFill>
        <p:spPr bwMode="auto">
          <a:xfrm>
            <a:off x="0" y="511175"/>
            <a:ext cx="9144000" cy="6346825"/>
          </a:xfrm>
          <a:prstGeom prst="rect">
            <a:avLst/>
          </a:prstGeom>
          <a:noFill/>
        </p:spPr>
      </p:pic>
      <p:pic>
        <p:nvPicPr>
          <p:cNvPr id="1434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Nahraný zvuk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13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словесного портрета сказочного героя «курочка».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-Кто главный герой сказки?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-Опишите курочку по характеру и поступкам.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Какое качество петушка казалось курочке опасным?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-Всегда ли плохо торопиться? Когда же нужно торопиться, а когда не стоит?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 ли утверждение «Петушка спасла курочка»?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Пересказ по опорным словам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Петушок. Курочка. Бобовое зернышко.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Хозяюшка, маслице.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Коровушка, молочко.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Хозяин, трава.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Кузнец, коса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Коровушка, хозяюшка, кузнец, хозяин.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Курочка. Петушок. Бобовое зернышко.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Рефлексия. Итог урока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знал о сказках  …………                  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Пословицы: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Друг познается в беде.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Дело мастера боится.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цыплят по осени считают.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92882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древний жанр устного народного творчества, передается прозой или стихами, рассказывает о вымышленных или фантастических событиях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сказок по содержанию: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Волшебные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Бытовые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животных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Богатырские    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Шуточные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познакомить учащихся с русской народной сказкой «Петушок и бобовое зёрнышко»;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совершенствовать навыки чтения; способствовать развитию речи, внимания, -учить находить главную мысль произведения, а также слова, несущие основное содержание и смысл произведения;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воспитывать стремление заботиться об окружающих.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Учимся правильно говорить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Об-об-об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– лежит на блюдце боб.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Бы-бы-бы – любят курочки бобы.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Но-но-но – вкусно бобовое зерно.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92882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древний жанр устного народного творчества, передается прозой или стихами, рассказывает о вымышленных или фантастических событиях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сказок по содержанию: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Волшебные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Бытовые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животных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Богатырские    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Шуточные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Общие особенности сказок: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присказка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зачин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концовка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повторы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урок сказки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67-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85728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ПЕТУШОК И</a:t>
            </a:r>
            <a:r>
              <a:rPr lang="cs-CZ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БОБОВОЕ  ЗЁРНЫШКО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img29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8FC"/>
              </a:clrFrom>
              <a:clrTo>
                <a:srgbClr val="F7F8FC">
                  <a:alpha val="0"/>
                </a:srgbClr>
              </a:clrTo>
            </a:clrChange>
          </a:blip>
          <a:srcRect l="11270" t="5856" r="13437" b="54633"/>
          <a:stretch>
            <a:fillRect/>
          </a:stretch>
        </p:blipFill>
        <p:spPr bwMode="auto">
          <a:xfrm>
            <a:off x="0" y="241300"/>
            <a:ext cx="9144000" cy="6616700"/>
          </a:xfrm>
          <a:prstGeom prst="rect">
            <a:avLst/>
          </a:prstGeom>
          <a:noFill/>
        </p:spPr>
      </p:pic>
      <p:pic>
        <p:nvPicPr>
          <p:cNvPr id="819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Nahraný zvuk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1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img29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545" t="6570" r="14218" b="55972"/>
          <a:stretch>
            <a:fillRect/>
          </a:stretch>
        </p:blipFill>
        <p:spPr bwMode="auto">
          <a:xfrm>
            <a:off x="0" y="598488"/>
            <a:ext cx="9144000" cy="6259512"/>
          </a:xfrm>
          <a:prstGeom prst="rect">
            <a:avLst/>
          </a:prstGeom>
          <a:noFill/>
        </p:spPr>
      </p:pic>
    </p:spTree>
  </p:cSld>
  <p:clrMapOvr>
    <a:masterClrMapping/>
  </p:clrMapOvr>
  <p:transition advTm="197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306</Words>
  <PresentationFormat>Экран (4:3)</PresentationFormat>
  <Paragraphs>66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 Урок           литературного  чтения </vt:lpstr>
      <vt:lpstr>Сказка – древний жанр устного народного творчества, передается прозой или стихами, рассказывает о вымышленных или фантастических событиях </vt:lpstr>
      <vt:lpstr>Цели урока:</vt:lpstr>
      <vt:lpstr>               Учимся правильно говорить</vt:lpstr>
      <vt:lpstr>Сказка – древний жанр устного народного творчества, передается прозой или стихами, рассказывает о вымышленных или фантастических событиях </vt:lpstr>
      <vt:lpstr>Общие особенности сказок:</vt:lpstr>
      <vt:lpstr>Слайд 7</vt:lpstr>
      <vt:lpstr>Слайд 8</vt:lpstr>
      <vt:lpstr>Слайд 9</vt:lpstr>
      <vt:lpstr>Слайд 10</vt:lpstr>
      <vt:lpstr>Слайд 11</vt:lpstr>
      <vt:lpstr>Слайд 12</vt:lpstr>
      <vt:lpstr>            Работа в группах</vt:lpstr>
      <vt:lpstr>              Пересказ по опорным словам</vt:lpstr>
      <vt:lpstr>Рефлексия. Итог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38</cp:revision>
  <dcterms:modified xsi:type="dcterms:W3CDTF">2013-09-29T18:58:48Z</dcterms:modified>
</cp:coreProperties>
</file>