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C5C3304-10F2-44E4-9D45-C17BAF35A72C}" type="datetimeFigureOut">
              <a:rPr lang="ru-RU" smtClean="0"/>
              <a:t>08.09.2013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AA21358-0D0A-4FEA-A272-D5D0C14534D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C5C3304-10F2-44E4-9D45-C17BAF35A72C}" type="datetimeFigureOut">
              <a:rPr lang="ru-RU" smtClean="0"/>
              <a:t>08.09.2013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AA21358-0D0A-4FEA-A272-D5D0C14534D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C5C3304-10F2-44E4-9D45-C17BAF35A72C}" type="datetimeFigureOut">
              <a:rPr lang="ru-RU" smtClean="0"/>
              <a:t>08.09.2013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AA21358-0D0A-4FEA-A272-D5D0C14534D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C5C3304-10F2-44E4-9D45-C17BAF35A72C}" type="datetimeFigureOut">
              <a:rPr lang="ru-RU" smtClean="0"/>
              <a:t>08.09.2013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AA21358-0D0A-4FEA-A272-D5D0C14534D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C5C3304-10F2-44E4-9D45-C17BAF35A72C}" type="datetimeFigureOut">
              <a:rPr lang="ru-RU" smtClean="0"/>
              <a:t>08.09.2013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AA21358-0D0A-4FEA-A272-D5D0C14534D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C5C3304-10F2-44E4-9D45-C17BAF35A72C}" type="datetimeFigureOut">
              <a:rPr lang="ru-RU" smtClean="0"/>
              <a:t>08.09.2013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AA21358-0D0A-4FEA-A272-D5D0C14534D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C5C3304-10F2-44E4-9D45-C17BAF35A72C}" type="datetimeFigureOut">
              <a:rPr lang="ru-RU" smtClean="0"/>
              <a:t>08.09.2013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AA21358-0D0A-4FEA-A272-D5D0C14534D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C5C3304-10F2-44E4-9D45-C17BAF35A72C}" type="datetimeFigureOut">
              <a:rPr lang="ru-RU" smtClean="0"/>
              <a:t>08.09.2013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AA21358-0D0A-4FEA-A272-D5D0C14534D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C5C3304-10F2-44E4-9D45-C17BAF35A72C}" type="datetimeFigureOut">
              <a:rPr lang="ru-RU" smtClean="0"/>
              <a:t>08.09.2013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AA21358-0D0A-4FEA-A272-D5D0C14534D0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C5C3304-10F2-44E4-9D45-C17BAF35A72C}" type="datetimeFigureOut">
              <a:rPr lang="ru-RU" smtClean="0"/>
              <a:t>08.09.2013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AA21358-0D0A-4FEA-A272-D5D0C14534D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C5C3304-10F2-44E4-9D45-C17BAF35A72C}" type="datetimeFigureOut">
              <a:rPr lang="ru-RU" smtClean="0"/>
              <a:t>08.09.2013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AA21358-0D0A-4FEA-A272-D5D0C14534D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0C5C3304-10F2-44E4-9D45-C17BAF35A72C}" type="datetimeFigureOut">
              <a:rPr lang="ru-RU" smtClean="0"/>
              <a:t>08.09.2013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8AA21358-0D0A-4FEA-A272-D5D0C14534D0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Предложение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Работа в паре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Так пробежало лето.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Приближалась длинная холодная зима.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Все лето прожила </a:t>
            </a:r>
            <a:r>
              <a:rPr lang="ru-RU" dirty="0" err="1" smtClean="0"/>
              <a:t>Дюймовочка</a:t>
            </a:r>
            <a:r>
              <a:rPr lang="ru-RU" dirty="0" smtClean="0"/>
              <a:t> в лесу.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Прошла и осень.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Она ела сладкий цветочный мёд и пила утреннюю росу.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/>
              <a:t>1) Небо, по, облака, плывут, белые.</a:t>
            </a:r>
          </a:p>
          <a:p>
            <a:r>
              <a:rPr lang="ru-RU" sz="4800" b="1" dirty="0" smtClean="0"/>
              <a:t>2) Высоко в небе летят журавли.</a:t>
            </a:r>
            <a:endParaRPr lang="ru-RU" sz="4800" b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>
            <a:normAutofit fontScale="92500"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Предложение – это одно или несколько слов, связанных по смыслу и выражающих законченную мысль.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Предложение не может состоять из одного слова.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Первое слово в предложении пишется с большой буквы.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Слова в предложении не связаны между собой по смыслу.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В конце предложения ставится точка, вопросительный или восклицательный знак. 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23</TotalTime>
  <Words>108</Words>
  <Application>Microsoft Office PowerPoint</Application>
  <PresentationFormat>Экран (4:3)</PresentationFormat>
  <Paragraphs>14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Солнцестояние</vt:lpstr>
      <vt:lpstr>Предложение</vt:lpstr>
      <vt:lpstr>Работа в паре</vt:lpstr>
      <vt:lpstr>Слайд 3</vt:lpstr>
      <vt:lpstr>Слайд 4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Предложение</dc:title>
  <dc:creator>Алексей</dc:creator>
  <cp:lastModifiedBy>Алексей</cp:lastModifiedBy>
  <cp:revision>4</cp:revision>
  <dcterms:created xsi:type="dcterms:W3CDTF">2013-09-08T13:17:56Z</dcterms:created>
  <dcterms:modified xsi:type="dcterms:W3CDTF">2013-09-08T13:41:24Z</dcterms:modified>
</cp:coreProperties>
</file>