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21" autoAdjust="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2308225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Как я провёл лето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4953000"/>
            <a:ext cx="6477000" cy="12954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Работу выполнил ученик класса 4 «В»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Коньков Максим Сергеевич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Отдых в краснодарском крае в          г. Белореченске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Этим летом я ездил в гости в город Белореченск. Он очень красивый. Там мы были на </a:t>
            </a:r>
            <a:r>
              <a:rPr lang="ru-RU" sz="2000" dirty="0" err="1" smtClean="0"/>
              <a:t>йодо-бромном</a:t>
            </a:r>
            <a:r>
              <a:rPr lang="ru-RU" sz="2000" dirty="0" smtClean="0"/>
              <a:t> источнике. Вода в нём горячая. Также мы посещали </a:t>
            </a:r>
            <a:r>
              <a:rPr lang="ru-RU" sz="2000" dirty="0" err="1" smtClean="0"/>
              <a:t>Гуамское</a:t>
            </a:r>
            <a:r>
              <a:rPr lang="ru-RU" sz="2000" dirty="0" smtClean="0"/>
              <a:t> ущелье. Оно очень красивое, там много водопадов.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11" name="Содержимое 10" descr="P100055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447800"/>
            <a:ext cx="4572000" cy="51816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Отдых в </a:t>
            </a:r>
            <a:r>
              <a:rPr lang="ru-RU" dirty="0" err="1" smtClean="0"/>
              <a:t>п.Райгород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Также я ездил к другу в </a:t>
            </a:r>
            <a:r>
              <a:rPr lang="ru-RU" sz="2000" dirty="0" err="1" smtClean="0"/>
              <a:t>Райгород</a:t>
            </a:r>
            <a:r>
              <a:rPr lang="ru-RU" sz="2000" dirty="0" smtClean="0"/>
              <a:t>. Его зовут Никита. Мы с ним ездили на скутере на рыбалку. </a:t>
            </a:r>
            <a:r>
              <a:rPr lang="ru-RU" sz="2000" dirty="0" smtClean="0"/>
              <a:t>Е</a:t>
            </a:r>
            <a:r>
              <a:rPr lang="ru-RU" sz="2000" dirty="0" smtClean="0"/>
              <a:t>го папа нас катал на лодке по Волге. Мы наловили много разной рыбы. Когда я привёз её домой мой папа был очень рад. На озере мы ныряли за раками. Там я отдыхал две недели.</a:t>
            </a:r>
            <a:endParaRPr lang="ru-RU" sz="2000" dirty="0"/>
          </a:p>
        </p:txBody>
      </p:sp>
      <p:pic>
        <p:nvPicPr>
          <p:cNvPr id="5" name="Содержимое 4" descr="P100003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Отдых на турбазе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Мы всей семьёй ездили два раза на турбазу. Мы ходили с папой на рыбалку. Мы поймали немного рыбы и засолили её. На турбазе есть бассейн, я в нём купался.</a:t>
            </a:r>
            <a:endParaRPr lang="ru-RU" sz="2000" dirty="0"/>
          </a:p>
        </p:txBody>
      </p:sp>
      <p:pic>
        <p:nvPicPr>
          <p:cNvPr id="5" name="Содержимое 4" descr="P101081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676400"/>
            <a:ext cx="4495800" cy="370125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Отдых на даче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Ёще я ездил на дачу к бабушке. Я ей помогал собирать фрукты и овощи. Также поливал грядки и деревья. Там мы ставили бассейн и в нём купались. А ещё мы жарили шашлык и коптили рыбу.</a:t>
            </a:r>
            <a:endParaRPr lang="ru-RU" sz="2000" dirty="0"/>
          </a:p>
        </p:txBody>
      </p:sp>
      <p:pic>
        <p:nvPicPr>
          <p:cNvPr id="5" name="Содержимое 4" descr="P101074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207</Words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Как я провёл лето</vt:lpstr>
      <vt:lpstr>Отдых в краснодарском крае в          г. Белореченске</vt:lpstr>
      <vt:lpstr>Отдых в п.Райгород</vt:lpstr>
      <vt:lpstr>Отдых на турбазе</vt:lpstr>
      <vt:lpstr>Отдых на даче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Краснодарского края</dc:title>
  <cp:lastModifiedBy>1</cp:lastModifiedBy>
  <cp:revision>28</cp:revision>
  <dcterms:modified xsi:type="dcterms:W3CDTF">2012-09-03T17:19:53Z</dcterms:modified>
</cp:coreProperties>
</file>